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08" r:id="rId1"/>
  </p:sldMasterIdLst>
  <p:notesMasterIdLst>
    <p:notesMasterId r:id="rId15"/>
  </p:notesMasterIdLst>
  <p:handoutMasterIdLst>
    <p:handoutMasterId r:id="rId16"/>
  </p:handoutMasterIdLst>
  <p:sldIdLst>
    <p:sldId id="385" r:id="rId2"/>
    <p:sldId id="446" r:id="rId3"/>
    <p:sldId id="447" r:id="rId4"/>
    <p:sldId id="449" r:id="rId5"/>
    <p:sldId id="450" r:id="rId6"/>
    <p:sldId id="452" r:id="rId7"/>
    <p:sldId id="454" r:id="rId8"/>
    <p:sldId id="451" r:id="rId9"/>
    <p:sldId id="455" r:id="rId10"/>
    <p:sldId id="456" r:id="rId11"/>
    <p:sldId id="453" r:id="rId12"/>
    <p:sldId id="448" r:id="rId13"/>
    <p:sldId id="457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2630"/>
    <a:srgbClr val="861E27"/>
    <a:srgbClr val="9F242D"/>
    <a:srgbClr val="424279"/>
    <a:srgbClr val="D83F19"/>
    <a:srgbClr val="657AB1"/>
    <a:srgbClr val="FFFFFF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980" autoAdjust="0"/>
  </p:normalViewPr>
  <p:slideViewPr>
    <p:cSldViewPr>
      <p:cViewPr>
        <p:scale>
          <a:sx n="77" d="100"/>
          <a:sy n="77" d="100"/>
        </p:scale>
        <p:origin x="1618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1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043F0-82D9-49B0-AB91-947808579C0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46E554-27EB-40E2-A16B-EA01B62B0489}">
      <dgm:prSet phldrT="[Text]"/>
      <dgm:spPr/>
      <dgm:t>
        <a:bodyPr/>
        <a:lstStyle/>
        <a:p>
          <a:r>
            <a:rPr lang="en-US" dirty="0"/>
            <a:t>Define scholarly activity</a:t>
          </a:r>
        </a:p>
      </dgm:t>
    </dgm:pt>
    <dgm:pt modelId="{D7D22040-C3B2-4D8F-9A55-18FF2D5AB8B7}" type="parTrans" cxnId="{113780B2-9435-4584-AD5C-E5D7F05D4321}">
      <dgm:prSet/>
      <dgm:spPr/>
      <dgm:t>
        <a:bodyPr/>
        <a:lstStyle/>
        <a:p>
          <a:endParaRPr lang="en-US"/>
        </a:p>
      </dgm:t>
    </dgm:pt>
    <dgm:pt modelId="{B97EC4B4-6CAB-48CF-B6C0-9FA4CEA600D7}" type="sibTrans" cxnId="{113780B2-9435-4584-AD5C-E5D7F05D4321}">
      <dgm:prSet/>
      <dgm:spPr/>
      <dgm:t>
        <a:bodyPr/>
        <a:lstStyle/>
        <a:p>
          <a:endParaRPr lang="en-US"/>
        </a:p>
      </dgm:t>
    </dgm:pt>
    <dgm:pt modelId="{5397DBDE-81AB-478E-9EE0-304C51F547FD}">
      <dgm:prSet phldrT="[Text]"/>
      <dgm:spPr/>
      <dgm:t>
        <a:bodyPr/>
        <a:lstStyle/>
        <a:p>
          <a:r>
            <a:rPr lang="en-US" dirty="0"/>
            <a:t>Identify barriers</a:t>
          </a:r>
        </a:p>
      </dgm:t>
    </dgm:pt>
    <dgm:pt modelId="{6D8CAF14-E4A4-4D1D-B750-CD11151AEAF7}" type="parTrans" cxnId="{2AFEBF5F-9EC1-4154-B4A5-839460F8EBEE}">
      <dgm:prSet/>
      <dgm:spPr/>
      <dgm:t>
        <a:bodyPr/>
        <a:lstStyle/>
        <a:p>
          <a:endParaRPr lang="en-US"/>
        </a:p>
      </dgm:t>
    </dgm:pt>
    <dgm:pt modelId="{5EB855EC-DF74-4C49-8311-CE3AB3370A3C}" type="sibTrans" cxnId="{2AFEBF5F-9EC1-4154-B4A5-839460F8EBEE}">
      <dgm:prSet/>
      <dgm:spPr/>
      <dgm:t>
        <a:bodyPr/>
        <a:lstStyle/>
        <a:p>
          <a:endParaRPr lang="en-US"/>
        </a:p>
      </dgm:t>
    </dgm:pt>
    <dgm:pt modelId="{1D4D049D-D535-4762-BD6C-DB49E88A671D}">
      <dgm:prSet phldrT="[Text]"/>
      <dgm:spPr/>
      <dgm:t>
        <a:bodyPr/>
        <a:lstStyle/>
        <a:p>
          <a:r>
            <a:rPr lang="en-US" dirty="0"/>
            <a:t>Develop a personal strategy </a:t>
          </a:r>
        </a:p>
      </dgm:t>
    </dgm:pt>
    <dgm:pt modelId="{EBFE2316-1CB2-4306-A853-DC0AB3E0EC9C}" type="parTrans" cxnId="{213081CB-E0D2-4C67-9448-835436BF9023}">
      <dgm:prSet/>
      <dgm:spPr/>
      <dgm:t>
        <a:bodyPr/>
        <a:lstStyle/>
        <a:p>
          <a:endParaRPr lang="en-US"/>
        </a:p>
      </dgm:t>
    </dgm:pt>
    <dgm:pt modelId="{E3401FD0-31C8-43F0-AC7C-CCC38610827C}" type="sibTrans" cxnId="{213081CB-E0D2-4C67-9448-835436BF9023}">
      <dgm:prSet/>
      <dgm:spPr/>
      <dgm:t>
        <a:bodyPr/>
        <a:lstStyle/>
        <a:p>
          <a:endParaRPr lang="en-US"/>
        </a:p>
      </dgm:t>
    </dgm:pt>
    <dgm:pt modelId="{6B99D418-7D40-4398-A017-7DF272D74CD9}">
      <dgm:prSet phldrT="[Text]"/>
      <dgm:spPr/>
      <dgm:t>
        <a:bodyPr/>
        <a:lstStyle/>
        <a:p>
          <a:r>
            <a:rPr lang="en-US" dirty="0"/>
            <a:t>Crowdsource solutions</a:t>
          </a:r>
        </a:p>
      </dgm:t>
    </dgm:pt>
    <dgm:pt modelId="{0672A340-1052-41EC-94B4-2E2E5C2FF122}" type="parTrans" cxnId="{1A1E2EF0-9AB4-45F1-AEDD-3BECBDA3D774}">
      <dgm:prSet/>
      <dgm:spPr/>
      <dgm:t>
        <a:bodyPr/>
        <a:lstStyle/>
        <a:p>
          <a:endParaRPr lang="en-US"/>
        </a:p>
      </dgm:t>
    </dgm:pt>
    <dgm:pt modelId="{0C5FC7A3-9AD1-4CAE-9707-56ADCD36142A}" type="sibTrans" cxnId="{1A1E2EF0-9AB4-45F1-AEDD-3BECBDA3D774}">
      <dgm:prSet/>
      <dgm:spPr/>
      <dgm:t>
        <a:bodyPr/>
        <a:lstStyle/>
        <a:p>
          <a:endParaRPr lang="en-US"/>
        </a:p>
      </dgm:t>
    </dgm:pt>
    <dgm:pt modelId="{AB04E0F6-9F77-41CD-92D5-C76D547A18E6}" type="pres">
      <dgm:prSet presAssocID="{AE8043F0-82D9-49B0-AB91-947808579C0D}" presName="rootnode" presStyleCnt="0">
        <dgm:presLayoutVars>
          <dgm:chMax/>
          <dgm:chPref/>
          <dgm:dir/>
          <dgm:animLvl val="lvl"/>
        </dgm:presLayoutVars>
      </dgm:prSet>
      <dgm:spPr/>
    </dgm:pt>
    <dgm:pt modelId="{D9B1DC4F-E242-4BC2-ACB7-731B515FAABD}" type="pres">
      <dgm:prSet presAssocID="{0F46E554-27EB-40E2-A16B-EA01B62B0489}" presName="composite" presStyleCnt="0"/>
      <dgm:spPr/>
    </dgm:pt>
    <dgm:pt modelId="{14B981EB-B791-4D78-BD3C-D0B006EA9E75}" type="pres">
      <dgm:prSet presAssocID="{0F46E554-27EB-40E2-A16B-EA01B62B0489}" presName="LShape" presStyleLbl="alignNode1" presStyleIdx="0" presStyleCnt="7"/>
      <dgm:spPr/>
    </dgm:pt>
    <dgm:pt modelId="{FFE315C8-8C45-4F34-8D23-7652256D5857}" type="pres">
      <dgm:prSet presAssocID="{0F46E554-27EB-40E2-A16B-EA01B62B048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44BB02E-EAA5-47B2-9739-48E0CB6EE88A}" type="pres">
      <dgm:prSet presAssocID="{0F46E554-27EB-40E2-A16B-EA01B62B0489}" presName="Triangle" presStyleLbl="alignNode1" presStyleIdx="1" presStyleCnt="7"/>
      <dgm:spPr/>
    </dgm:pt>
    <dgm:pt modelId="{B01A3B5D-FDA3-44F4-8F87-578780A76DEB}" type="pres">
      <dgm:prSet presAssocID="{B97EC4B4-6CAB-48CF-B6C0-9FA4CEA600D7}" presName="sibTrans" presStyleCnt="0"/>
      <dgm:spPr/>
    </dgm:pt>
    <dgm:pt modelId="{E8CC0A49-3E6D-4611-A674-C4DD4C1D17E6}" type="pres">
      <dgm:prSet presAssocID="{B97EC4B4-6CAB-48CF-B6C0-9FA4CEA600D7}" presName="space" presStyleCnt="0"/>
      <dgm:spPr/>
    </dgm:pt>
    <dgm:pt modelId="{EADBB0F8-7EE7-44F8-91D5-3CCDF676CCAC}" type="pres">
      <dgm:prSet presAssocID="{5397DBDE-81AB-478E-9EE0-304C51F547FD}" presName="composite" presStyleCnt="0"/>
      <dgm:spPr/>
    </dgm:pt>
    <dgm:pt modelId="{38CDFA10-4E0D-47C7-8B60-CD0CA8A03666}" type="pres">
      <dgm:prSet presAssocID="{5397DBDE-81AB-478E-9EE0-304C51F547FD}" presName="LShape" presStyleLbl="alignNode1" presStyleIdx="2" presStyleCnt="7"/>
      <dgm:spPr/>
    </dgm:pt>
    <dgm:pt modelId="{B4F2DB2B-860D-4BAD-9A14-A59132A73707}" type="pres">
      <dgm:prSet presAssocID="{5397DBDE-81AB-478E-9EE0-304C51F547F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D0A5CD8-8E3C-4830-9AC9-01828CC051E8}" type="pres">
      <dgm:prSet presAssocID="{5397DBDE-81AB-478E-9EE0-304C51F547FD}" presName="Triangle" presStyleLbl="alignNode1" presStyleIdx="3" presStyleCnt="7"/>
      <dgm:spPr/>
    </dgm:pt>
    <dgm:pt modelId="{E1D51724-C245-4EBE-8C59-B70FC60240C8}" type="pres">
      <dgm:prSet presAssocID="{5EB855EC-DF74-4C49-8311-CE3AB3370A3C}" presName="sibTrans" presStyleCnt="0"/>
      <dgm:spPr/>
    </dgm:pt>
    <dgm:pt modelId="{0E047306-0E56-4074-BC87-5CAE4908AF23}" type="pres">
      <dgm:prSet presAssocID="{5EB855EC-DF74-4C49-8311-CE3AB3370A3C}" presName="space" presStyleCnt="0"/>
      <dgm:spPr/>
    </dgm:pt>
    <dgm:pt modelId="{EF1ABE68-E17F-4F44-A1BC-FBCC9425F04B}" type="pres">
      <dgm:prSet presAssocID="{6B99D418-7D40-4398-A017-7DF272D74CD9}" presName="composite" presStyleCnt="0"/>
      <dgm:spPr/>
    </dgm:pt>
    <dgm:pt modelId="{7B5FD96B-66A5-42A9-B434-9E4167A966C2}" type="pres">
      <dgm:prSet presAssocID="{6B99D418-7D40-4398-A017-7DF272D74CD9}" presName="LShape" presStyleLbl="alignNode1" presStyleIdx="4" presStyleCnt="7"/>
      <dgm:spPr/>
    </dgm:pt>
    <dgm:pt modelId="{F8F24E65-209D-4282-A681-D7B0973C5FD8}" type="pres">
      <dgm:prSet presAssocID="{6B99D418-7D40-4398-A017-7DF272D74CD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5FDED04-A6D6-47A0-A734-DC4E9649451D}" type="pres">
      <dgm:prSet presAssocID="{6B99D418-7D40-4398-A017-7DF272D74CD9}" presName="Triangle" presStyleLbl="alignNode1" presStyleIdx="5" presStyleCnt="7"/>
      <dgm:spPr/>
    </dgm:pt>
    <dgm:pt modelId="{6514E975-36AE-4DFA-A3DD-453390D07A39}" type="pres">
      <dgm:prSet presAssocID="{0C5FC7A3-9AD1-4CAE-9707-56ADCD36142A}" presName="sibTrans" presStyleCnt="0"/>
      <dgm:spPr/>
    </dgm:pt>
    <dgm:pt modelId="{DD476D3D-9E88-402E-9910-C6F752A75852}" type="pres">
      <dgm:prSet presAssocID="{0C5FC7A3-9AD1-4CAE-9707-56ADCD36142A}" presName="space" presStyleCnt="0"/>
      <dgm:spPr/>
    </dgm:pt>
    <dgm:pt modelId="{10C16020-4F94-465D-8EC2-427963A6291E}" type="pres">
      <dgm:prSet presAssocID="{1D4D049D-D535-4762-BD6C-DB49E88A671D}" presName="composite" presStyleCnt="0"/>
      <dgm:spPr/>
    </dgm:pt>
    <dgm:pt modelId="{0DCFF1BF-EBB8-4D99-9327-B87BBD1B105C}" type="pres">
      <dgm:prSet presAssocID="{1D4D049D-D535-4762-BD6C-DB49E88A671D}" presName="LShape" presStyleLbl="alignNode1" presStyleIdx="6" presStyleCnt="7"/>
      <dgm:spPr/>
    </dgm:pt>
    <dgm:pt modelId="{9EBC1AAE-2DAB-40EC-AFC3-824FC3CC7797}" type="pres">
      <dgm:prSet presAssocID="{1D4D049D-D535-4762-BD6C-DB49E88A671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FEBF5F-9EC1-4154-B4A5-839460F8EBEE}" srcId="{AE8043F0-82D9-49B0-AB91-947808579C0D}" destId="{5397DBDE-81AB-478E-9EE0-304C51F547FD}" srcOrd="1" destOrd="0" parTransId="{6D8CAF14-E4A4-4D1D-B750-CD11151AEAF7}" sibTransId="{5EB855EC-DF74-4C49-8311-CE3AB3370A3C}"/>
    <dgm:cxn modelId="{82EE5C63-FC82-4DFE-B334-3649EFCC1465}" type="presOf" srcId="{AE8043F0-82D9-49B0-AB91-947808579C0D}" destId="{AB04E0F6-9F77-41CD-92D5-C76D547A18E6}" srcOrd="0" destOrd="0" presId="urn:microsoft.com/office/officeart/2009/3/layout/StepUpProcess"/>
    <dgm:cxn modelId="{AFF948A3-2E51-42DE-AB79-6DF4473E0186}" type="presOf" srcId="{5397DBDE-81AB-478E-9EE0-304C51F547FD}" destId="{B4F2DB2B-860D-4BAD-9A14-A59132A73707}" srcOrd="0" destOrd="0" presId="urn:microsoft.com/office/officeart/2009/3/layout/StepUpProcess"/>
    <dgm:cxn modelId="{113780B2-9435-4584-AD5C-E5D7F05D4321}" srcId="{AE8043F0-82D9-49B0-AB91-947808579C0D}" destId="{0F46E554-27EB-40E2-A16B-EA01B62B0489}" srcOrd="0" destOrd="0" parTransId="{D7D22040-C3B2-4D8F-9A55-18FF2D5AB8B7}" sibTransId="{B97EC4B4-6CAB-48CF-B6C0-9FA4CEA600D7}"/>
    <dgm:cxn modelId="{213081CB-E0D2-4C67-9448-835436BF9023}" srcId="{AE8043F0-82D9-49B0-AB91-947808579C0D}" destId="{1D4D049D-D535-4762-BD6C-DB49E88A671D}" srcOrd="3" destOrd="0" parTransId="{EBFE2316-1CB2-4306-A853-DC0AB3E0EC9C}" sibTransId="{E3401FD0-31C8-43F0-AC7C-CCC38610827C}"/>
    <dgm:cxn modelId="{0E3090D4-F9DF-4A84-B28A-A3DA299CC987}" type="presOf" srcId="{6B99D418-7D40-4398-A017-7DF272D74CD9}" destId="{F8F24E65-209D-4282-A681-D7B0973C5FD8}" srcOrd="0" destOrd="0" presId="urn:microsoft.com/office/officeart/2009/3/layout/StepUpProcess"/>
    <dgm:cxn modelId="{0FBCA2EE-3AF1-44AE-9FB7-9760199CF72B}" type="presOf" srcId="{0F46E554-27EB-40E2-A16B-EA01B62B0489}" destId="{FFE315C8-8C45-4F34-8D23-7652256D5857}" srcOrd="0" destOrd="0" presId="urn:microsoft.com/office/officeart/2009/3/layout/StepUpProcess"/>
    <dgm:cxn modelId="{389659EF-1915-48D3-9C4E-C46C2269EEAB}" type="presOf" srcId="{1D4D049D-D535-4762-BD6C-DB49E88A671D}" destId="{9EBC1AAE-2DAB-40EC-AFC3-824FC3CC7797}" srcOrd="0" destOrd="0" presId="urn:microsoft.com/office/officeart/2009/3/layout/StepUpProcess"/>
    <dgm:cxn modelId="{1A1E2EF0-9AB4-45F1-AEDD-3BECBDA3D774}" srcId="{AE8043F0-82D9-49B0-AB91-947808579C0D}" destId="{6B99D418-7D40-4398-A017-7DF272D74CD9}" srcOrd="2" destOrd="0" parTransId="{0672A340-1052-41EC-94B4-2E2E5C2FF122}" sibTransId="{0C5FC7A3-9AD1-4CAE-9707-56ADCD36142A}"/>
    <dgm:cxn modelId="{7FA6E17D-A4D6-4386-9309-22DA77F68449}" type="presParOf" srcId="{AB04E0F6-9F77-41CD-92D5-C76D547A18E6}" destId="{D9B1DC4F-E242-4BC2-ACB7-731B515FAABD}" srcOrd="0" destOrd="0" presId="urn:microsoft.com/office/officeart/2009/3/layout/StepUpProcess"/>
    <dgm:cxn modelId="{24F1CC16-9CD3-40B1-A85E-95FD2A3E1D61}" type="presParOf" srcId="{D9B1DC4F-E242-4BC2-ACB7-731B515FAABD}" destId="{14B981EB-B791-4D78-BD3C-D0B006EA9E75}" srcOrd="0" destOrd="0" presId="urn:microsoft.com/office/officeart/2009/3/layout/StepUpProcess"/>
    <dgm:cxn modelId="{0F2F139A-958A-4847-BA4E-602B259D292E}" type="presParOf" srcId="{D9B1DC4F-E242-4BC2-ACB7-731B515FAABD}" destId="{FFE315C8-8C45-4F34-8D23-7652256D5857}" srcOrd="1" destOrd="0" presId="urn:microsoft.com/office/officeart/2009/3/layout/StepUpProcess"/>
    <dgm:cxn modelId="{5F4B61D6-AAD3-4D76-9DA6-A85212193931}" type="presParOf" srcId="{D9B1DC4F-E242-4BC2-ACB7-731B515FAABD}" destId="{844BB02E-EAA5-47B2-9739-48E0CB6EE88A}" srcOrd="2" destOrd="0" presId="urn:microsoft.com/office/officeart/2009/3/layout/StepUpProcess"/>
    <dgm:cxn modelId="{E816395B-1F9F-41CC-BD5B-D37EA05670D2}" type="presParOf" srcId="{AB04E0F6-9F77-41CD-92D5-C76D547A18E6}" destId="{B01A3B5D-FDA3-44F4-8F87-578780A76DEB}" srcOrd="1" destOrd="0" presId="urn:microsoft.com/office/officeart/2009/3/layout/StepUpProcess"/>
    <dgm:cxn modelId="{7766955B-39C2-45EB-A6DE-14772892CDCF}" type="presParOf" srcId="{B01A3B5D-FDA3-44F4-8F87-578780A76DEB}" destId="{E8CC0A49-3E6D-4611-A674-C4DD4C1D17E6}" srcOrd="0" destOrd="0" presId="urn:microsoft.com/office/officeart/2009/3/layout/StepUpProcess"/>
    <dgm:cxn modelId="{ADC5427D-9203-414C-AAD9-C984342CC638}" type="presParOf" srcId="{AB04E0F6-9F77-41CD-92D5-C76D547A18E6}" destId="{EADBB0F8-7EE7-44F8-91D5-3CCDF676CCAC}" srcOrd="2" destOrd="0" presId="urn:microsoft.com/office/officeart/2009/3/layout/StepUpProcess"/>
    <dgm:cxn modelId="{1BA0C5E0-6DC2-4450-B8B5-973CEE3B49C1}" type="presParOf" srcId="{EADBB0F8-7EE7-44F8-91D5-3CCDF676CCAC}" destId="{38CDFA10-4E0D-47C7-8B60-CD0CA8A03666}" srcOrd="0" destOrd="0" presId="urn:microsoft.com/office/officeart/2009/3/layout/StepUpProcess"/>
    <dgm:cxn modelId="{9A603A2C-397B-4221-A2F0-8304E9B39F1C}" type="presParOf" srcId="{EADBB0F8-7EE7-44F8-91D5-3CCDF676CCAC}" destId="{B4F2DB2B-860D-4BAD-9A14-A59132A73707}" srcOrd="1" destOrd="0" presId="urn:microsoft.com/office/officeart/2009/3/layout/StepUpProcess"/>
    <dgm:cxn modelId="{77DE78E2-F3D8-4547-915B-81A1FE26F3A6}" type="presParOf" srcId="{EADBB0F8-7EE7-44F8-91D5-3CCDF676CCAC}" destId="{6D0A5CD8-8E3C-4830-9AC9-01828CC051E8}" srcOrd="2" destOrd="0" presId="urn:microsoft.com/office/officeart/2009/3/layout/StepUpProcess"/>
    <dgm:cxn modelId="{0D37DCF6-E938-432B-816B-92CAC93FE7A4}" type="presParOf" srcId="{AB04E0F6-9F77-41CD-92D5-C76D547A18E6}" destId="{E1D51724-C245-4EBE-8C59-B70FC60240C8}" srcOrd="3" destOrd="0" presId="urn:microsoft.com/office/officeart/2009/3/layout/StepUpProcess"/>
    <dgm:cxn modelId="{344ED3D4-3208-4FD0-BA2D-8DC231DD4F67}" type="presParOf" srcId="{E1D51724-C245-4EBE-8C59-B70FC60240C8}" destId="{0E047306-0E56-4074-BC87-5CAE4908AF23}" srcOrd="0" destOrd="0" presId="urn:microsoft.com/office/officeart/2009/3/layout/StepUpProcess"/>
    <dgm:cxn modelId="{1D5235CA-8528-4466-9C4B-EC955B0F1F0E}" type="presParOf" srcId="{AB04E0F6-9F77-41CD-92D5-C76D547A18E6}" destId="{EF1ABE68-E17F-4F44-A1BC-FBCC9425F04B}" srcOrd="4" destOrd="0" presId="urn:microsoft.com/office/officeart/2009/3/layout/StepUpProcess"/>
    <dgm:cxn modelId="{364D9A1F-7EBB-4831-BE04-264807C033EF}" type="presParOf" srcId="{EF1ABE68-E17F-4F44-A1BC-FBCC9425F04B}" destId="{7B5FD96B-66A5-42A9-B434-9E4167A966C2}" srcOrd="0" destOrd="0" presId="urn:microsoft.com/office/officeart/2009/3/layout/StepUpProcess"/>
    <dgm:cxn modelId="{77CBD67F-1D0E-4622-932C-2AC70E2FF5F2}" type="presParOf" srcId="{EF1ABE68-E17F-4F44-A1BC-FBCC9425F04B}" destId="{F8F24E65-209D-4282-A681-D7B0973C5FD8}" srcOrd="1" destOrd="0" presId="urn:microsoft.com/office/officeart/2009/3/layout/StepUpProcess"/>
    <dgm:cxn modelId="{68FDE9FD-2663-4C7B-89B1-4E57201F74F5}" type="presParOf" srcId="{EF1ABE68-E17F-4F44-A1BC-FBCC9425F04B}" destId="{35FDED04-A6D6-47A0-A734-DC4E9649451D}" srcOrd="2" destOrd="0" presId="urn:microsoft.com/office/officeart/2009/3/layout/StepUpProcess"/>
    <dgm:cxn modelId="{4775B379-5D79-4B20-B40A-B8C0FC4BF2F6}" type="presParOf" srcId="{AB04E0F6-9F77-41CD-92D5-C76D547A18E6}" destId="{6514E975-36AE-4DFA-A3DD-453390D07A39}" srcOrd="5" destOrd="0" presId="urn:microsoft.com/office/officeart/2009/3/layout/StepUpProcess"/>
    <dgm:cxn modelId="{EE86AE1B-5A14-4667-A836-2D54A901D454}" type="presParOf" srcId="{6514E975-36AE-4DFA-A3DD-453390D07A39}" destId="{DD476D3D-9E88-402E-9910-C6F752A75852}" srcOrd="0" destOrd="0" presId="urn:microsoft.com/office/officeart/2009/3/layout/StepUpProcess"/>
    <dgm:cxn modelId="{E246EE82-2510-4868-B27C-B36375B2DF8A}" type="presParOf" srcId="{AB04E0F6-9F77-41CD-92D5-C76D547A18E6}" destId="{10C16020-4F94-465D-8EC2-427963A6291E}" srcOrd="6" destOrd="0" presId="urn:microsoft.com/office/officeart/2009/3/layout/StepUpProcess"/>
    <dgm:cxn modelId="{30625ECC-4CAD-4726-BAB1-1A1CFECF45E4}" type="presParOf" srcId="{10C16020-4F94-465D-8EC2-427963A6291E}" destId="{0DCFF1BF-EBB8-4D99-9327-B87BBD1B105C}" srcOrd="0" destOrd="0" presId="urn:microsoft.com/office/officeart/2009/3/layout/StepUpProcess"/>
    <dgm:cxn modelId="{6E3E581A-D245-4BB2-A489-27799B1C881B}" type="presParOf" srcId="{10C16020-4F94-465D-8EC2-427963A6291E}" destId="{9EBC1AAE-2DAB-40EC-AFC3-824FC3CC77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852C2-C79D-4296-BCF8-BFC261B0666E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063036-5CF4-43C9-AD93-CA4BDD7B32AB}">
      <dgm:prSet phldrT="[Text]"/>
      <dgm:spPr/>
      <dgm:t>
        <a:bodyPr/>
        <a:lstStyle/>
        <a:p>
          <a:r>
            <a:rPr lang="en-US" dirty="0"/>
            <a:t>Teaching</a:t>
          </a:r>
        </a:p>
      </dgm:t>
    </dgm:pt>
    <dgm:pt modelId="{59DFEC53-AF41-4CEA-BB4F-F1B9790DE203}" type="parTrans" cxnId="{B014A343-5CE7-44A5-8B11-1E54930BC6F7}">
      <dgm:prSet/>
      <dgm:spPr/>
      <dgm:t>
        <a:bodyPr/>
        <a:lstStyle/>
        <a:p>
          <a:endParaRPr lang="en-US"/>
        </a:p>
      </dgm:t>
    </dgm:pt>
    <dgm:pt modelId="{B97AE6C4-7E03-4514-A5B6-0F56CC05F2DE}" type="sibTrans" cxnId="{B014A343-5CE7-44A5-8B11-1E54930BC6F7}">
      <dgm:prSet/>
      <dgm:spPr/>
      <dgm:t>
        <a:bodyPr/>
        <a:lstStyle/>
        <a:p>
          <a:endParaRPr lang="en-US"/>
        </a:p>
      </dgm:t>
    </dgm:pt>
    <dgm:pt modelId="{934880F3-0DAD-460C-9E9C-8A39BFB291A5}">
      <dgm:prSet phldrT="[Text]"/>
      <dgm:spPr/>
      <dgm:t>
        <a:bodyPr/>
        <a:lstStyle/>
        <a:p>
          <a:r>
            <a:rPr lang="en-US" dirty="0"/>
            <a:t>Binds the activity of teaching with the activity of discovery</a:t>
          </a:r>
        </a:p>
      </dgm:t>
    </dgm:pt>
    <dgm:pt modelId="{1EE2F80C-0573-4965-8057-3D4967E14E4D}" type="parTrans" cxnId="{B1768D0A-850B-48E4-9892-F9F7A5B059B9}">
      <dgm:prSet/>
      <dgm:spPr/>
      <dgm:t>
        <a:bodyPr/>
        <a:lstStyle/>
        <a:p>
          <a:endParaRPr lang="en-US"/>
        </a:p>
      </dgm:t>
    </dgm:pt>
    <dgm:pt modelId="{EE1B4A70-C697-4998-BE5D-9EF78DEB720E}" type="sibTrans" cxnId="{B1768D0A-850B-48E4-9892-F9F7A5B059B9}">
      <dgm:prSet/>
      <dgm:spPr/>
      <dgm:t>
        <a:bodyPr/>
        <a:lstStyle/>
        <a:p>
          <a:endParaRPr lang="en-US"/>
        </a:p>
      </dgm:t>
    </dgm:pt>
    <dgm:pt modelId="{B61B7E80-DE20-4EB5-9BF7-20BDE49BE04A}">
      <dgm:prSet phldrT="[Text]"/>
      <dgm:spPr/>
      <dgm:t>
        <a:bodyPr/>
        <a:lstStyle/>
        <a:p>
          <a:r>
            <a:rPr lang="en-US" dirty="0"/>
            <a:t>Discovery</a:t>
          </a:r>
        </a:p>
      </dgm:t>
    </dgm:pt>
    <dgm:pt modelId="{F5E8FD82-07E1-40B1-9699-40C1037A7BBB}" type="parTrans" cxnId="{B907D01F-7379-4336-A1FB-E3A074191862}">
      <dgm:prSet/>
      <dgm:spPr/>
      <dgm:t>
        <a:bodyPr/>
        <a:lstStyle/>
        <a:p>
          <a:endParaRPr lang="en-US"/>
        </a:p>
      </dgm:t>
    </dgm:pt>
    <dgm:pt modelId="{C735931E-87FF-4826-90AC-83E8989123C2}" type="sibTrans" cxnId="{B907D01F-7379-4336-A1FB-E3A074191862}">
      <dgm:prSet/>
      <dgm:spPr/>
      <dgm:t>
        <a:bodyPr/>
        <a:lstStyle/>
        <a:p>
          <a:endParaRPr lang="en-US"/>
        </a:p>
      </dgm:t>
    </dgm:pt>
    <dgm:pt modelId="{48820B6F-1698-4544-838D-BF3080A25C48}">
      <dgm:prSet phldrT="[Text]"/>
      <dgm:spPr/>
      <dgm:t>
        <a:bodyPr/>
        <a:lstStyle/>
        <a:p>
          <a:r>
            <a:rPr lang="en-US" dirty="0"/>
            <a:t>Scientific discovery adds to generalizable knowledge</a:t>
          </a:r>
        </a:p>
      </dgm:t>
    </dgm:pt>
    <dgm:pt modelId="{010B33FA-646B-45F0-BDBD-96158EF2C6E3}" type="parTrans" cxnId="{75264C43-3312-411C-A532-5A3D74DB1F2B}">
      <dgm:prSet/>
      <dgm:spPr/>
      <dgm:t>
        <a:bodyPr/>
        <a:lstStyle/>
        <a:p>
          <a:endParaRPr lang="en-US"/>
        </a:p>
      </dgm:t>
    </dgm:pt>
    <dgm:pt modelId="{3B1AD218-6B61-4629-BA24-1119EE26CF0B}" type="sibTrans" cxnId="{75264C43-3312-411C-A532-5A3D74DB1F2B}">
      <dgm:prSet/>
      <dgm:spPr/>
      <dgm:t>
        <a:bodyPr/>
        <a:lstStyle/>
        <a:p>
          <a:endParaRPr lang="en-US"/>
        </a:p>
      </dgm:t>
    </dgm:pt>
    <dgm:pt modelId="{FE0359E3-33CC-4205-A265-54EB10A755AA}">
      <dgm:prSet phldrT="[Text]"/>
      <dgm:spPr/>
      <dgm:t>
        <a:bodyPr/>
        <a:lstStyle/>
        <a:p>
          <a:r>
            <a:rPr lang="en-US" dirty="0"/>
            <a:t>Integration</a:t>
          </a:r>
        </a:p>
      </dgm:t>
    </dgm:pt>
    <dgm:pt modelId="{218A174A-09D0-4EC9-94D7-D2C4C49CFA84}" type="parTrans" cxnId="{BE2DD10C-2315-4320-BF2B-9B41D9D063E9}">
      <dgm:prSet/>
      <dgm:spPr/>
      <dgm:t>
        <a:bodyPr/>
        <a:lstStyle/>
        <a:p>
          <a:endParaRPr lang="en-US"/>
        </a:p>
      </dgm:t>
    </dgm:pt>
    <dgm:pt modelId="{AFB1BBDC-6E29-48CF-8F10-AA57EACFCE6E}" type="sibTrans" cxnId="{BE2DD10C-2315-4320-BF2B-9B41D9D063E9}">
      <dgm:prSet/>
      <dgm:spPr/>
      <dgm:t>
        <a:bodyPr/>
        <a:lstStyle/>
        <a:p>
          <a:endParaRPr lang="en-US"/>
        </a:p>
      </dgm:t>
    </dgm:pt>
    <dgm:pt modelId="{14ED44F8-C837-450C-8493-E6CF1055612D}">
      <dgm:prSet phldrT="[Text]"/>
      <dgm:spPr/>
      <dgm:t>
        <a:bodyPr/>
        <a:lstStyle/>
        <a:p>
          <a:r>
            <a:rPr lang="en-US" dirty="0"/>
            <a:t>Active and intentional reconciliation of isolated facts</a:t>
          </a:r>
        </a:p>
      </dgm:t>
    </dgm:pt>
    <dgm:pt modelId="{AA2AEEB9-6643-4180-A547-7E6A8195CA0D}" type="parTrans" cxnId="{A5F7EFA3-B719-4F3D-828B-6F0FFCB93539}">
      <dgm:prSet/>
      <dgm:spPr/>
      <dgm:t>
        <a:bodyPr/>
        <a:lstStyle/>
        <a:p>
          <a:endParaRPr lang="en-US"/>
        </a:p>
      </dgm:t>
    </dgm:pt>
    <dgm:pt modelId="{970A384C-AB1C-46D6-A447-253B3B1782E3}" type="sibTrans" cxnId="{A5F7EFA3-B719-4F3D-828B-6F0FFCB93539}">
      <dgm:prSet/>
      <dgm:spPr/>
      <dgm:t>
        <a:bodyPr/>
        <a:lstStyle/>
        <a:p>
          <a:endParaRPr lang="en-US"/>
        </a:p>
      </dgm:t>
    </dgm:pt>
    <dgm:pt modelId="{B41C75AB-C24E-4437-BF21-DAEB785AB2DF}">
      <dgm:prSet phldrT="[Text]"/>
      <dgm:spPr/>
      <dgm:t>
        <a:bodyPr/>
        <a:lstStyle/>
        <a:p>
          <a:r>
            <a:rPr lang="en-US" dirty="0"/>
            <a:t>Application</a:t>
          </a:r>
        </a:p>
      </dgm:t>
    </dgm:pt>
    <dgm:pt modelId="{13BED96A-4438-486C-8C5F-E366354CDE2E}" type="parTrans" cxnId="{6C780931-6ACE-4D7E-89B5-18DBCE6430A2}">
      <dgm:prSet/>
      <dgm:spPr/>
      <dgm:t>
        <a:bodyPr/>
        <a:lstStyle/>
        <a:p>
          <a:endParaRPr lang="en-US"/>
        </a:p>
      </dgm:t>
    </dgm:pt>
    <dgm:pt modelId="{2A234195-9E9F-41DD-856B-1EDD77CD0F86}" type="sibTrans" cxnId="{6C780931-6ACE-4D7E-89B5-18DBCE6430A2}">
      <dgm:prSet/>
      <dgm:spPr/>
      <dgm:t>
        <a:bodyPr/>
        <a:lstStyle/>
        <a:p>
          <a:endParaRPr lang="en-US"/>
        </a:p>
      </dgm:t>
    </dgm:pt>
    <dgm:pt modelId="{35BFD037-544D-4901-B05E-2FD0A52BA478}">
      <dgm:prSet phldrT="[Text]"/>
      <dgm:spPr/>
      <dgm:t>
        <a:bodyPr/>
        <a:lstStyle/>
        <a:p>
          <a:r>
            <a:rPr lang="en-US" dirty="0"/>
            <a:t>Application of knowledge to practical problems</a:t>
          </a:r>
        </a:p>
      </dgm:t>
    </dgm:pt>
    <dgm:pt modelId="{25DC38E2-19B7-471F-A1A6-16ACE14A3061}" type="parTrans" cxnId="{572CDB9B-F8BF-44EC-96D9-ECB328F9898D}">
      <dgm:prSet/>
      <dgm:spPr/>
      <dgm:t>
        <a:bodyPr/>
        <a:lstStyle/>
        <a:p>
          <a:endParaRPr lang="en-US"/>
        </a:p>
      </dgm:t>
    </dgm:pt>
    <dgm:pt modelId="{CA7DB9BA-8D51-489C-8A49-607B2E11A49F}" type="sibTrans" cxnId="{572CDB9B-F8BF-44EC-96D9-ECB328F9898D}">
      <dgm:prSet/>
      <dgm:spPr/>
      <dgm:t>
        <a:bodyPr/>
        <a:lstStyle/>
        <a:p>
          <a:endParaRPr lang="en-US"/>
        </a:p>
      </dgm:t>
    </dgm:pt>
    <dgm:pt modelId="{EBD185F9-0F5F-42F0-B1FA-B029F28E64F4}" type="pres">
      <dgm:prSet presAssocID="{C15852C2-C79D-4296-BCF8-BFC261B0666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51A4973-D031-4326-B452-616D6ACC508E}" type="pres">
      <dgm:prSet presAssocID="{C15852C2-C79D-4296-BCF8-BFC261B0666E}" presName="children" presStyleCnt="0"/>
      <dgm:spPr/>
    </dgm:pt>
    <dgm:pt modelId="{9FAA7868-573F-4DC6-8772-0DE0F9F501DA}" type="pres">
      <dgm:prSet presAssocID="{C15852C2-C79D-4296-BCF8-BFC261B0666E}" presName="child1group" presStyleCnt="0"/>
      <dgm:spPr/>
    </dgm:pt>
    <dgm:pt modelId="{38A2D213-9BD1-4067-BA91-40A648D181AE}" type="pres">
      <dgm:prSet presAssocID="{C15852C2-C79D-4296-BCF8-BFC261B0666E}" presName="child1" presStyleLbl="bgAcc1" presStyleIdx="0" presStyleCnt="4" custLinFactNeighborX="-1338"/>
      <dgm:spPr/>
    </dgm:pt>
    <dgm:pt modelId="{4D04BA74-88EF-4176-A476-7F67955B4717}" type="pres">
      <dgm:prSet presAssocID="{C15852C2-C79D-4296-BCF8-BFC261B0666E}" presName="child1Text" presStyleLbl="bgAcc1" presStyleIdx="0" presStyleCnt="4">
        <dgm:presLayoutVars>
          <dgm:bulletEnabled val="1"/>
        </dgm:presLayoutVars>
      </dgm:prSet>
      <dgm:spPr/>
    </dgm:pt>
    <dgm:pt modelId="{932D66DA-4F56-42C1-9845-358190236FA7}" type="pres">
      <dgm:prSet presAssocID="{C15852C2-C79D-4296-BCF8-BFC261B0666E}" presName="child2group" presStyleCnt="0"/>
      <dgm:spPr/>
    </dgm:pt>
    <dgm:pt modelId="{0ADCE81B-CEC6-4BF1-A54A-C579E46DEB5C}" type="pres">
      <dgm:prSet presAssocID="{C15852C2-C79D-4296-BCF8-BFC261B0666E}" presName="child2" presStyleLbl="bgAcc1" presStyleIdx="1" presStyleCnt="4"/>
      <dgm:spPr/>
    </dgm:pt>
    <dgm:pt modelId="{A0E618FF-A37B-44ED-B0D3-3990AEFD5589}" type="pres">
      <dgm:prSet presAssocID="{C15852C2-C79D-4296-BCF8-BFC261B0666E}" presName="child2Text" presStyleLbl="bgAcc1" presStyleIdx="1" presStyleCnt="4">
        <dgm:presLayoutVars>
          <dgm:bulletEnabled val="1"/>
        </dgm:presLayoutVars>
      </dgm:prSet>
      <dgm:spPr/>
    </dgm:pt>
    <dgm:pt modelId="{D91BEFF2-06CB-4D09-8F13-BF447FA767E4}" type="pres">
      <dgm:prSet presAssocID="{C15852C2-C79D-4296-BCF8-BFC261B0666E}" presName="child3group" presStyleCnt="0"/>
      <dgm:spPr/>
    </dgm:pt>
    <dgm:pt modelId="{CC6640DD-7120-48DA-AD80-CE5DE250421C}" type="pres">
      <dgm:prSet presAssocID="{C15852C2-C79D-4296-BCF8-BFC261B0666E}" presName="child3" presStyleLbl="bgAcc1" presStyleIdx="2" presStyleCnt="4"/>
      <dgm:spPr/>
    </dgm:pt>
    <dgm:pt modelId="{F383A2BF-1B10-4CAA-AE2B-A13B98A16CB9}" type="pres">
      <dgm:prSet presAssocID="{C15852C2-C79D-4296-BCF8-BFC261B0666E}" presName="child3Text" presStyleLbl="bgAcc1" presStyleIdx="2" presStyleCnt="4">
        <dgm:presLayoutVars>
          <dgm:bulletEnabled val="1"/>
        </dgm:presLayoutVars>
      </dgm:prSet>
      <dgm:spPr/>
    </dgm:pt>
    <dgm:pt modelId="{2412DFAB-2C25-49F0-8DB7-AB931AD8C1C8}" type="pres">
      <dgm:prSet presAssocID="{C15852C2-C79D-4296-BCF8-BFC261B0666E}" presName="child4group" presStyleCnt="0"/>
      <dgm:spPr/>
    </dgm:pt>
    <dgm:pt modelId="{29A3CF3A-3D66-4DB6-ACE0-120DB1BB346A}" type="pres">
      <dgm:prSet presAssocID="{C15852C2-C79D-4296-BCF8-BFC261B0666E}" presName="child4" presStyleLbl="bgAcc1" presStyleIdx="3" presStyleCnt="4"/>
      <dgm:spPr/>
    </dgm:pt>
    <dgm:pt modelId="{28D147E7-AAB9-4123-914D-9F600084914C}" type="pres">
      <dgm:prSet presAssocID="{C15852C2-C79D-4296-BCF8-BFC261B0666E}" presName="child4Text" presStyleLbl="bgAcc1" presStyleIdx="3" presStyleCnt="4">
        <dgm:presLayoutVars>
          <dgm:bulletEnabled val="1"/>
        </dgm:presLayoutVars>
      </dgm:prSet>
      <dgm:spPr/>
    </dgm:pt>
    <dgm:pt modelId="{F49ECF57-592C-4004-AAE0-B69274D05866}" type="pres">
      <dgm:prSet presAssocID="{C15852C2-C79D-4296-BCF8-BFC261B0666E}" presName="childPlaceholder" presStyleCnt="0"/>
      <dgm:spPr/>
    </dgm:pt>
    <dgm:pt modelId="{A795E9B8-8B60-42BA-AA7C-065690902CE6}" type="pres">
      <dgm:prSet presAssocID="{C15852C2-C79D-4296-BCF8-BFC261B0666E}" presName="circle" presStyleCnt="0"/>
      <dgm:spPr/>
    </dgm:pt>
    <dgm:pt modelId="{C4AB9F02-05D3-4112-B980-BDE3BF36FC11}" type="pres">
      <dgm:prSet presAssocID="{C15852C2-C79D-4296-BCF8-BFC261B0666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155AF1B-7916-4BA5-A859-2DA1378B2041}" type="pres">
      <dgm:prSet presAssocID="{C15852C2-C79D-4296-BCF8-BFC261B0666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8EC1128-CCCF-46C6-85D7-ED39A91B461A}" type="pres">
      <dgm:prSet presAssocID="{C15852C2-C79D-4296-BCF8-BFC261B0666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783286F-2C0D-426C-A07E-4C1C549591AC}" type="pres">
      <dgm:prSet presAssocID="{C15852C2-C79D-4296-BCF8-BFC261B0666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F5022B3-D3F8-43FA-BD6E-9976E43E88A8}" type="pres">
      <dgm:prSet presAssocID="{C15852C2-C79D-4296-BCF8-BFC261B0666E}" presName="quadrantPlaceholder" presStyleCnt="0"/>
      <dgm:spPr/>
    </dgm:pt>
    <dgm:pt modelId="{975F7A94-A044-4243-97FD-41FFE013F253}" type="pres">
      <dgm:prSet presAssocID="{C15852C2-C79D-4296-BCF8-BFC261B0666E}" presName="center1" presStyleLbl="fgShp" presStyleIdx="0" presStyleCnt="2"/>
      <dgm:spPr/>
    </dgm:pt>
    <dgm:pt modelId="{3E5F1EAD-188D-4269-97AE-F328940BFF8E}" type="pres">
      <dgm:prSet presAssocID="{C15852C2-C79D-4296-BCF8-BFC261B0666E}" presName="center2" presStyleLbl="fgShp" presStyleIdx="1" presStyleCnt="2"/>
      <dgm:spPr/>
    </dgm:pt>
  </dgm:ptLst>
  <dgm:cxnLst>
    <dgm:cxn modelId="{7E7E5C09-4C46-4B5B-9A4D-37CAAE6D4503}" type="presOf" srcId="{48820B6F-1698-4544-838D-BF3080A25C48}" destId="{A0E618FF-A37B-44ED-B0D3-3990AEFD5589}" srcOrd="1" destOrd="0" presId="urn:microsoft.com/office/officeart/2005/8/layout/cycle4"/>
    <dgm:cxn modelId="{B1768D0A-850B-48E4-9892-F9F7A5B059B9}" srcId="{9A063036-5CF4-43C9-AD93-CA4BDD7B32AB}" destId="{934880F3-0DAD-460C-9E9C-8A39BFB291A5}" srcOrd="0" destOrd="0" parTransId="{1EE2F80C-0573-4965-8057-3D4967E14E4D}" sibTransId="{EE1B4A70-C697-4998-BE5D-9EF78DEB720E}"/>
    <dgm:cxn modelId="{BE2DD10C-2315-4320-BF2B-9B41D9D063E9}" srcId="{C15852C2-C79D-4296-BCF8-BFC261B0666E}" destId="{FE0359E3-33CC-4205-A265-54EB10A755AA}" srcOrd="2" destOrd="0" parTransId="{218A174A-09D0-4EC9-94D7-D2C4C49CFA84}" sibTransId="{AFB1BBDC-6E29-48CF-8F10-AA57EACFCE6E}"/>
    <dgm:cxn modelId="{2D62B90E-BD0A-4F94-B173-7B1B0A630776}" type="presOf" srcId="{C15852C2-C79D-4296-BCF8-BFC261B0666E}" destId="{EBD185F9-0F5F-42F0-B1FA-B029F28E64F4}" srcOrd="0" destOrd="0" presId="urn:microsoft.com/office/officeart/2005/8/layout/cycle4"/>
    <dgm:cxn modelId="{DD229E1A-7B96-49A0-B0F9-E1A4095CA43D}" type="presOf" srcId="{934880F3-0DAD-460C-9E9C-8A39BFB291A5}" destId="{38A2D213-9BD1-4067-BA91-40A648D181AE}" srcOrd="0" destOrd="0" presId="urn:microsoft.com/office/officeart/2005/8/layout/cycle4"/>
    <dgm:cxn modelId="{B907D01F-7379-4336-A1FB-E3A074191862}" srcId="{C15852C2-C79D-4296-BCF8-BFC261B0666E}" destId="{B61B7E80-DE20-4EB5-9BF7-20BDE49BE04A}" srcOrd="1" destOrd="0" parTransId="{F5E8FD82-07E1-40B1-9699-40C1037A7BBB}" sibTransId="{C735931E-87FF-4826-90AC-83E8989123C2}"/>
    <dgm:cxn modelId="{A6279524-0C58-4FB4-81E3-C22B2EFA197A}" type="presOf" srcId="{B41C75AB-C24E-4437-BF21-DAEB785AB2DF}" destId="{0783286F-2C0D-426C-A07E-4C1C549591AC}" srcOrd="0" destOrd="0" presId="urn:microsoft.com/office/officeart/2005/8/layout/cycle4"/>
    <dgm:cxn modelId="{6C370328-A0E8-41F0-9315-7BEFA4AAA182}" type="presOf" srcId="{FE0359E3-33CC-4205-A265-54EB10A755AA}" destId="{48EC1128-CCCF-46C6-85D7-ED39A91B461A}" srcOrd="0" destOrd="0" presId="urn:microsoft.com/office/officeart/2005/8/layout/cycle4"/>
    <dgm:cxn modelId="{6C780931-6ACE-4D7E-89B5-18DBCE6430A2}" srcId="{C15852C2-C79D-4296-BCF8-BFC261B0666E}" destId="{B41C75AB-C24E-4437-BF21-DAEB785AB2DF}" srcOrd="3" destOrd="0" parTransId="{13BED96A-4438-486C-8C5F-E366354CDE2E}" sibTransId="{2A234195-9E9F-41DD-856B-1EDD77CD0F86}"/>
    <dgm:cxn modelId="{9C2AF131-BE53-4AC8-A480-5F81E74F8D1C}" type="presOf" srcId="{14ED44F8-C837-450C-8493-E6CF1055612D}" destId="{F383A2BF-1B10-4CAA-AE2B-A13B98A16CB9}" srcOrd="1" destOrd="0" presId="urn:microsoft.com/office/officeart/2005/8/layout/cycle4"/>
    <dgm:cxn modelId="{6F2A103C-6D75-420F-B4BD-C0FDE68D6096}" type="presOf" srcId="{B61B7E80-DE20-4EB5-9BF7-20BDE49BE04A}" destId="{6155AF1B-7916-4BA5-A859-2DA1378B2041}" srcOrd="0" destOrd="0" presId="urn:microsoft.com/office/officeart/2005/8/layout/cycle4"/>
    <dgm:cxn modelId="{75264C43-3312-411C-A532-5A3D74DB1F2B}" srcId="{B61B7E80-DE20-4EB5-9BF7-20BDE49BE04A}" destId="{48820B6F-1698-4544-838D-BF3080A25C48}" srcOrd="0" destOrd="0" parTransId="{010B33FA-646B-45F0-BDBD-96158EF2C6E3}" sibTransId="{3B1AD218-6B61-4629-BA24-1119EE26CF0B}"/>
    <dgm:cxn modelId="{B014A343-5CE7-44A5-8B11-1E54930BC6F7}" srcId="{C15852C2-C79D-4296-BCF8-BFC261B0666E}" destId="{9A063036-5CF4-43C9-AD93-CA4BDD7B32AB}" srcOrd="0" destOrd="0" parTransId="{59DFEC53-AF41-4CEA-BB4F-F1B9790DE203}" sibTransId="{B97AE6C4-7E03-4514-A5B6-0F56CC05F2DE}"/>
    <dgm:cxn modelId="{018D404B-31A1-4464-B365-4D2C88A0CEB1}" type="presOf" srcId="{35BFD037-544D-4901-B05E-2FD0A52BA478}" destId="{29A3CF3A-3D66-4DB6-ACE0-120DB1BB346A}" srcOrd="0" destOrd="0" presId="urn:microsoft.com/office/officeart/2005/8/layout/cycle4"/>
    <dgm:cxn modelId="{79935380-0797-4CC1-8C56-7DF3A91C95B2}" type="presOf" srcId="{35BFD037-544D-4901-B05E-2FD0A52BA478}" destId="{28D147E7-AAB9-4123-914D-9F600084914C}" srcOrd="1" destOrd="0" presId="urn:microsoft.com/office/officeart/2005/8/layout/cycle4"/>
    <dgm:cxn modelId="{3E934A87-2E32-43E5-87F0-AC1CC2DB633D}" type="presOf" srcId="{934880F3-0DAD-460C-9E9C-8A39BFB291A5}" destId="{4D04BA74-88EF-4176-A476-7F67955B4717}" srcOrd="1" destOrd="0" presId="urn:microsoft.com/office/officeart/2005/8/layout/cycle4"/>
    <dgm:cxn modelId="{83B1E799-1F21-4508-8C9D-E083D119130A}" type="presOf" srcId="{14ED44F8-C837-450C-8493-E6CF1055612D}" destId="{CC6640DD-7120-48DA-AD80-CE5DE250421C}" srcOrd="0" destOrd="0" presId="urn:microsoft.com/office/officeart/2005/8/layout/cycle4"/>
    <dgm:cxn modelId="{572CDB9B-F8BF-44EC-96D9-ECB328F9898D}" srcId="{B41C75AB-C24E-4437-BF21-DAEB785AB2DF}" destId="{35BFD037-544D-4901-B05E-2FD0A52BA478}" srcOrd="0" destOrd="0" parTransId="{25DC38E2-19B7-471F-A1A6-16ACE14A3061}" sibTransId="{CA7DB9BA-8D51-489C-8A49-607B2E11A49F}"/>
    <dgm:cxn modelId="{A5F7EFA3-B719-4F3D-828B-6F0FFCB93539}" srcId="{FE0359E3-33CC-4205-A265-54EB10A755AA}" destId="{14ED44F8-C837-450C-8493-E6CF1055612D}" srcOrd="0" destOrd="0" parTransId="{AA2AEEB9-6643-4180-A547-7E6A8195CA0D}" sibTransId="{970A384C-AB1C-46D6-A447-253B3B1782E3}"/>
    <dgm:cxn modelId="{EFC641C6-B984-4168-915C-A56718C2891E}" type="presOf" srcId="{48820B6F-1698-4544-838D-BF3080A25C48}" destId="{0ADCE81B-CEC6-4BF1-A54A-C579E46DEB5C}" srcOrd="0" destOrd="0" presId="urn:microsoft.com/office/officeart/2005/8/layout/cycle4"/>
    <dgm:cxn modelId="{F34CB4F6-8A3A-4F61-8CC0-64011E446E73}" type="presOf" srcId="{9A063036-5CF4-43C9-AD93-CA4BDD7B32AB}" destId="{C4AB9F02-05D3-4112-B980-BDE3BF36FC11}" srcOrd="0" destOrd="0" presId="urn:microsoft.com/office/officeart/2005/8/layout/cycle4"/>
    <dgm:cxn modelId="{05C5663A-91D3-47C6-800E-3DBFD04BF145}" type="presParOf" srcId="{EBD185F9-0F5F-42F0-B1FA-B029F28E64F4}" destId="{C51A4973-D031-4326-B452-616D6ACC508E}" srcOrd="0" destOrd="0" presId="urn:microsoft.com/office/officeart/2005/8/layout/cycle4"/>
    <dgm:cxn modelId="{30C68DB1-0AE4-4125-BA43-F4C21DF37714}" type="presParOf" srcId="{C51A4973-D031-4326-B452-616D6ACC508E}" destId="{9FAA7868-573F-4DC6-8772-0DE0F9F501DA}" srcOrd="0" destOrd="0" presId="urn:microsoft.com/office/officeart/2005/8/layout/cycle4"/>
    <dgm:cxn modelId="{34453BEC-5CB4-4A04-A06A-E873C07B1986}" type="presParOf" srcId="{9FAA7868-573F-4DC6-8772-0DE0F9F501DA}" destId="{38A2D213-9BD1-4067-BA91-40A648D181AE}" srcOrd="0" destOrd="0" presId="urn:microsoft.com/office/officeart/2005/8/layout/cycle4"/>
    <dgm:cxn modelId="{48A5CB98-A5A2-44B1-AC4C-1975FA21DBA0}" type="presParOf" srcId="{9FAA7868-573F-4DC6-8772-0DE0F9F501DA}" destId="{4D04BA74-88EF-4176-A476-7F67955B4717}" srcOrd="1" destOrd="0" presId="urn:microsoft.com/office/officeart/2005/8/layout/cycle4"/>
    <dgm:cxn modelId="{B9D65768-1EB3-48D4-BB76-E74633441609}" type="presParOf" srcId="{C51A4973-D031-4326-B452-616D6ACC508E}" destId="{932D66DA-4F56-42C1-9845-358190236FA7}" srcOrd="1" destOrd="0" presId="urn:microsoft.com/office/officeart/2005/8/layout/cycle4"/>
    <dgm:cxn modelId="{BE1D49C1-D31D-408C-A4DB-879ECEC57012}" type="presParOf" srcId="{932D66DA-4F56-42C1-9845-358190236FA7}" destId="{0ADCE81B-CEC6-4BF1-A54A-C579E46DEB5C}" srcOrd="0" destOrd="0" presId="urn:microsoft.com/office/officeart/2005/8/layout/cycle4"/>
    <dgm:cxn modelId="{B7B885F2-06CD-471A-A5C4-7FFAE6C52DDA}" type="presParOf" srcId="{932D66DA-4F56-42C1-9845-358190236FA7}" destId="{A0E618FF-A37B-44ED-B0D3-3990AEFD5589}" srcOrd="1" destOrd="0" presId="urn:microsoft.com/office/officeart/2005/8/layout/cycle4"/>
    <dgm:cxn modelId="{B6EE2035-D467-44BD-81A7-3AA9D68082C0}" type="presParOf" srcId="{C51A4973-D031-4326-B452-616D6ACC508E}" destId="{D91BEFF2-06CB-4D09-8F13-BF447FA767E4}" srcOrd="2" destOrd="0" presId="urn:microsoft.com/office/officeart/2005/8/layout/cycle4"/>
    <dgm:cxn modelId="{DB9BE2C1-37B0-4BD2-A6DE-AF386CAE90CB}" type="presParOf" srcId="{D91BEFF2-06CB-4D09-8F13-BF447FA767E4}" destId="{CC6640DD-7120-48DA-AD80-CE5DE250421C}" srcOrd="0" destOrd="0" presId="urn:microsoft.com/office/officeart/2005/8/layout/cycle4"/>
    <dgm:cxn modelId="{D322A04D-C3B7-468E-BB11-FBC652F59C64}" type="presParOf" srcId="{D91BEFF2-06CB-4D09-8F13-BF447FA767E4}" destId="{F383A2BF-1B10-4CAA-AE2B-A13B98A16CB9}" srcOrd="1" destOrd="0" presId="urn:microsoft.com/office/officeart/2005/8/layout/cycle4"/>
    <dgm:cxn modelId="{F098D731-9868-4986-A300-4DD928D24FCC}" type="presParOf" srcId="{C51A4973-D031-4326-B452-616D6ACC508E}" destId="{2412DFAB-2C25-49F0-8DB7-AB931AD8C1C8}" srcOrd="3" destOrd="0" presId="urn:microsoft.com/office/officeart/2005/8/layout/cycle4"/>
    <dgm:cxn modelId="{330F2E7F-1A2D-4267-930E-1BE5B01800F5}" type="presParOf" srcId="{2412DFAB-2C25-49F0-8DB7-AB931AD8C1C8}" destId="{29A3CF3A-3D66-4DB6-ACE0-120DB1BB346A}" srcOrd="0" destOrd="0" presId="urn:microsoft.com/office/officeart/2005/8/layout/cycle4"/>
    <dgm:cxn modelId="{813FE709-81C5-4235-B3D1-71064AFE2B4F}" type="presParOf" srcId="{2412DFAB-2C25-49F0-8DB7-AB931AD8C1C8}" destId="{28D147E7-AAB9-4123-914D-9F600084914C}" srcOrd="1" destOrd="0" presId="urn:microsoft.com/office/officeart/2005/8/layout/cycle4"/>
    <dgm:cxn modelId="{D9F5F16B-A7B9-4732-82F1-65529331EA8E}" type="presParOf" srcId="{C51A4973-D031-4326-B452-616D6ACC508E}" destId="{F49ECF57-592C-4004-AAE0-B69274D05866}" srcOrd="4" destOrd="0" presId="urn:microsoft.com/office/officeart/2005/8/layout/cycle4"/>
    <dgm:cxn modelId="{82A5D797-A85B-41B7-A38D-ACF3C60DD31B}" type="presParOf" srcId="{EBD185F9-0F5F-42F0-B1FA-B029F28E64F4}" destId="{A795E9B8-8B60-42BA-AA7C-065690902CE6}" srcOrd="1" destOrd="0" presId="urn:microsoft.com/office/officeart/2005/8/layout/cycle4"/>
    <dgm:cxn modelId="{4610CE39-DEE9-474F-9D3D-3DF28911F1EA}" type="presParOf" srcId="{A795E9B8-8B60-42BA-AA7C-065690902CE6}" destId="{C4AB9F02-05D3-4112-B980-BDE3BF36FC11}" srcOrd="0" destOrd="0" presId="urn:microsoft.com/office/officeart/2005/8/layout/cycle4"/>
    <dgm:cxn modelId="{906FD038-E2CF-4537-865B-18C579F1DE71}" type="presParOf" srcId="{A795E9B8-8B60-42BA-AA7C-065690902CE6}" destId="{6155AF1B-7916-4BA5-A859-2DA1378B2041}" srcOrd="1" destOrd="0" presId="urn:microsoft.com/office/officeart/2005/8/layout/cycle4"/>
    <dgm:cxn modelId="{F98EFA12-72E1-4B11-AA7F-8ABAB0CCE9D4}" type="presParOf" srcId="{A795E9B8-8B60-42BA-AA7C-065690902CE6}" destId="{48EC1128-CCCF-46C6-85D7-ED39A91B461A}" srcOrd="2" destOrd="0" presId="urn:microsoft.com/office/officeart/2005/8/layout/cycle4"/>
    <dgm:cxn modelId="{AA3F7966-6583-4722-B731-27138C094FFF}" type="presParOf" srcId="{A795E9B8-8B60-42BA-AA7C-065690902CE6}" destId="{0783286F-2C0D-426C-A07E-4C1C549591AC}" srcOrd="3" destOrd="0" presId="urn:microsoft.com/office/officeart/2005/8/layout/cycle4"/>
    <dgm:cxn modelId="{41E2BFB0-E60D-466A-9F96-E29E2EF9BE60}" type="presParOf" srcId="{A795E9B8-8B60-42BA-AA7C-065690902CE6}" destId="{1F5022B3-D3F8-43FA-BD6E-9976E43E88A8}" srcOrd="4" destOrd="0" presId="urn:microsoft.com/office/officeart/2005/8/layout/cycle4"/>
    <dgm:cxn modelId="{156EE3AE-E04E-4F23-A30F-C6D9B05A9A3C}" type="presParOf" srcId="{EBD185F9-0F5F-42F0-B1FA-B029F28E64F4}" destId="{975F7A94-A044-4243-97FD-41FFE013F253}" srcOrd="2" destOrd="0" presId="urn:microsoft.com/office/officeart/2005/8/layout/cycle4"/>
    <dgm:cxn modelId="{6823062D-45EC-472B-944B-FBC307CEB381}" type="presParOf" srcId="{EBD185F9-0F5F-42F0-B1FA-B029F28E64F4}" destId="{3E5F1EAD-188D-4269-97AE-F328940BFF8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C8C33-C1F8-4FC0-8302-ADE020BB1FF5}" type="doc">
      <dgm:prSet loTypeId="urn:microsoft.com/office/officeart/2005/8/layout/rings+Icon" loCatId="relationship" qsTypeId="urn:microsoft.com/office/officeart/2005/8/quickstyle/3d9" qsCatId="3D" csTypeId="urn:microsoft.com/office/officeart/2005/8/colors/colorful1" csCatId="colorful" phldr="1"/>
      <dgm:spPr/>
    </dgm:pt>
    <dgm:pt modelId="{F201D31B-A732-469C-BF12-91DC6CCB7AA3}">
      <dgm:prSet phldrT="[Text]"/>
      <dgm:spPr/>
      <dgm:t>
        <a:bodyPr/>
        <a:lstStyle/>
        <a:p>
          <a:r>
            <a:rPr lang="en-US" dirty="0"/>
            <a:t>Clinical Work</a:t>
          </a:r>
        </a:p>
      </dgm:t>
    </dgm:pt>
    <dgm:pt modelId="{BF6CE0CF-F23E-4A7A-B41C-01A737520388}" type="parTrans" cxnId="{0809F5D8-0891-4088-A106-50F5AC76238C}">
      <dgm:prSet/>
      <dgm:spPr/>
      <dgm:t>
        <a:bodyPr/>
        <a:lstStyle/>
        <a:p>
          <a:endParaRPr lang="en-US"/>
        </a:p>
      </dgm:t>
    </dgm:pt>
    <dgm:pt modelId="{AC842C68-23D7-42CF-AC9B-5B697F5DFCE3}" type="sibTrans" cxnId="{0809F5D8-0891-4088-A106-50F5AC76238C}">
      <dgm:prSet/>
      <dgm:spPr/>
      <dgm:t>
        <a:bodyPr/>
        <a:lstStyle/>
        <a:p>
          <a:endParaRPr lang="en-US"/>
        </a:p>
      </dgm:t>
    </dgm:pt>
    <dgm:pt modelId="{2E41CB3E-6789-491C-8664-03BCF2C81435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DB7C6ECC-4A60-47F2-9F5E-C5D971971CA8}" type="parTrans" cxnId="{54FA932B-3065-4B3E-B72E-5EC7B1CA9308}">
      <dgm:prSet/>
      <dgm:spPr/>
      <dgm:t>
        <a:bodyPr/>
        <a:lstStyle/>
        <a:p>
          <a:endParaRPr lang="en-US"/>
        </a:p>
      </dgm:t>
    </dgm:pt>
    <dgm:pt modelId="{4E976D71-51D8-4088-AF9F-B6E1BB4BFC4D}" type="sibTrans" cxnId="{54FA932B-3065-4B3E-B72E-5EC7B1CA9308}">
      <dgm:prSet/>
      <dgm:spPr/>
      <dgm:t>
        <a:bodyPr/>
        <a:lstStyle/>
        <a:p>
          <a:endParaRPr lang="en-US"/>
        </a:p>
      </dgm:t>
    </dgm:pt>
    <dgm:pt modelId="{3F31A94F-9699-46B5-BF87-3A57953D6622}">
      <dgm:prSet phldrT="[Text]"/>
      <dgm:spPr/>
      <dgm:t>
        <a:bodyPr/>
        <a:lstStyle/>
        <a:p>
          <a:r>
            <a:rPr lang="en-US" dirty="0"/>
            <a:t>Teaching</a:t>
          </a:r>
        </a:p>
      </dgm:t>
    </dgm:pt>
    <dgm:pt modelId="{86785927-D9C4-4D7F-9107-8A0FEA0C2588}" type="parTrans" cxnId="{900638E0-C909-4452-83D2-97CB25B191A3}">
      <dgm:prSet/>
      <dgm:spPr/>
      <dgm:t>
        <a:bodyPr/>
        <a:lstStyle/>
        <a:p>
          <a:endParaRPr lang="en-US"/>
        </a:p>
      </dgm:t>
    </dgm:pt>
    <dgm:pt modelId="{5E1E897C-51B8-44D7-9287-96B1C1C513BE}" type="sibTrans" cxnId="{900638E0-C909-4452-83D2-97CB25B191A3}">
      <dgm:prSet/>
      <dgm:spPr/>
      <dgm:t>
        <a:bodyPr/>
        <a:lstStyle/>
        <a:p>
          <a:endParaRPr lang="en-US"/>
        </a:p>
      </dgm:t>
    </dgm:pt>
    <dgm:pt modelId="{6874F952-57DE-4D7C-B04A-1D8EA9A11F66}" type="pres">
      <dgm:prSet presAssocID="{B00C8C33-C1F8-4FC0-8302-ADE020BB1FF5}" presName="Name0" presStyleCnt="0">
        <dgm:presLayoutVars>
          <dgm:chMax val="7"/>
          <dgm:dir/>
          <dgm:resizeHandles val="exact"/>
        </dgm:presLayoutVars>
      </dgm:prSet>
      <dgm:spPr/>
    </dgm:pt>
    <dgm:pt modelId="{AECF965F-990E-40EE-A3E8-F65F5A1B4F68}" type="pres">
      <dgm:prSet presAssocID="{B00C8C33-C1F8-4FC0-8302-ADE020BB1FF5}" presName="ellipse1" presStyleLbl="vennNode1" presStyleIdx="0" presStyleCnt="3" custLinFactNeighborX="-6909" custLinFactNeighborY="1398">
        <dgm:presLayoutVars>
          <dgm:bulletEnabled val="1"/>
        </dgm:presLayoutVars>
      </dgm:prSet>
      <dgm:spPr/>
    </dgm:pt>
    <dgm:pt modelId="{0DBF3628-84BC-4A96-BE4A-2EC1BD197612}" type="pres">
      <dgm:prSet presAssocID="{B00C8C33-C1F8-4FC0-8302-ADE020BB1FF5}" presName="ellipse2" presStyleLbl="vennNode1" presStyleIdx="1" presStyleCnt="3" custScaleX="77805" custScaleY="38879" custLinFactNeighborX="-30" custLinFactNeighborY="-59749">
        <dgm:presLayoutVars>
          <dgm:bulletEnabled val="1"/>
        </dgm:presLayoutVars>
      </dgm:prSet>
      <dgm:spPr/>
    </dgm:pt>
    <dgm:pt modelId="{2FC8F4A1-1D33-4FAE-BB32-4DB7E1F5B2C2}" type="pres">
      <dgm:prSet presAssocID="{B00C8C33-C1F8-4FC0-8302-ADE020BB1FF5}" presName="ellipse3" presStyleLbl="vennNode1" presStyleIdx="2" presStyleCnt="3" custLinFactNeighborX="15229" custLinFactNeighborY="1398">
        <dgm:presLayoutVars>
          <dgm:bulletEnabled val="1"/>
        </dgm:presLayoutVars>
      </dgm:prSet>
      <dgm:spPr/>
    </dgm:pt>
  </dgm:ptLst>
  <dgm:cxnLst>
    <dgm:cxn modelId="{54FA932B-3065-4B3E-B72E-5EC7B1CA9308}" srcId="{B00C8C33-C1F8-4FC0-8302-ADE020BB1FF5}" destId="{2E41CB3E-6789-491C-8664-03BCF2C81435}" srcOrd="1" destOrd="0" parTransId="{DB7C6ECC-4A60-47F2-9F5E-C5D971971CA8}" sibTransId="{4E976D71-51D8-4088-AF9F-B6E1BB4BFC4D}"/>
    <dgm:cxn modelId="{A2F6173F-997A-4D08-9A36-800DAEDD615C}" type="presOf" srcId="{2E41CB3E-6789-491C-8664-03BCF2C81435}" destId="{0DBF3628-84BC-4A96-BE4A-2EC1BD197612}" srcOrd="0" destOrd="0" presId="urn:microsoft.com/office/officeart/2005/8/layout/rings+Icon"/>
    <dgm:cxn modelId="{A8E2A45E-CEB2-4199-9FAC-CE0A9376884B}" type="presOf" srcId="{3F31A94F-9699-46B5-BF87-3A57953D6622}" destId="{2FC8F4A1-1D33-4FAE-BB32-4DB7E1F5B2C2}" srcOrd="0" destOrd="0" presId="urn:microsoft.com/office/officeart/2005/8/layout/rings+Icon"/>
    <dgm:cxn modelId="{E8C6E3CA-C314-49BB-A8B6-DF204C59AD14}" type="presOf" srcId="{B00C8C33-C1F8-4FC0-8302-ADE020BB1FF5}" destId="{6874F952-57DE-4D7C-B04A-1D8EA9A11F66}" srcOrd="0" destOrd="0" presId="urn:microsoft.com/office/officeart/2005/8/layout/rings+Icon"/>
    <dgm:cxn modelId="{0809F5D8-0891-4088-A106-50F5AC76238C}" srcId="{B00C8C33-C1F8-4FC0-8302-ADE020BB1FF5}" destId="{F201D31B-A732-469C-BF12-91DC6CCB7AA3}" srcOrd="0" destOrd="0" parTransId="{BF6CE0CF-F23E-4A7A-B41C-01A737520388}" sibTransId="{AC842C68-23D7-42CF-AC9B-5B697F5DFCE3}"/>
    <dgm:cxn modelId="{900638E0-C909-4452-83D2-97CB25B191A3}" srcId="{B00C8C33-C1F8-4FC0-8302-ADE020BB1FF5}" destId="{3F31A94F-9699-46B5-BF87-3A57953D6622}" srcOrd="2" destOrd="0" parTransId="{86785927-D9C4-4D7F-9107-8A0FEA0C2588}" sibTransId="{5E1E897C-51B8-44D7-9287-96B1C1C513BE}"/>
    <dgm:cxn modelId="{50D04CEA-E318-4D23-BEFE-FB5B71C56D5A}" type="presOf" srcId="{F201D31B-A732-469C-BF12-91DC6CCB7AA3}" destId="{AECF965F-990E-40EE-A3E8-F65F5A1B4F68}" srcOrd="0" destOrd="0" presId="urn:microsoft.com/office/officeart/2005/8/layout/rings+Icon"/>
    <dgm:cxn modelId="{0ABDC9B4-625D-4E16-9495-A0F3AC703298}" type="presParOf" srcId="{6874F952-57DE-4D7C-B04A-1D8EA9A11F66}" destId="{AECF965F-990E-40EE-A3E8-F65F5A1B4F68}" srcOrd="0" destOrd="0" presId="urn:microsoft.com/office/officeart/2005/8/layout/rings+Icon"/>
    <dgm:cxn modelId="{E31BEE52-0192-4388-B66E-963B4192DB35}" type="presParOf" srcId="{6874F952-57DE-4D7C-B04A-1D8EA9A11F66}" destId="{0DBF3628-84BC-4A96-BE4A-2EC1BD197612}" srcOrd="1" destOrd="0" presId="urn:microsoft.com/office/officeart/2005/8/layout/rings+Icon"/>
    <dgm:cxn modelId="{883A4A75-AFA3-4DD0-88CF-BCF5C0F56613}" type="presParOf" srcId="{6874F952-57DE-4D7C-B04A-1D8EA9A11F66}" destId="{2FC8F4A1-1D33-4FAE-BB32-4DB7E1F5B2C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981EB-B791-4D78-BD3C-D0B006EA9E75}">
      <dsp:nvSpPr>
        <dsp:cNvPr id="0" name=""/>
        <dsp:cNvSpPr/>
      </dsp:nvSpPr>
      <dsp:spPr>
        <a:xfrm rot="5400000">
          <a:off x="383010" y="1816144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315C8-8C45-4F34-8D23-7652256D5857}">
      <dsp:nvSpPr>
        <dsp:cNvPr id="0" name=""/>
        <dsp:cNvSpPr/>
      </dsp:nvSpPr>
      <dsp:spPr>
        <a:xfrm>
          <a:off x="191941" y="2385225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Define scholarly activity</a:t>
          </a:r>
        </a:p>
      </dsp:txBody>
      <dsp:txXfrm>
        <a:off x="191941" y="2385225"/>
        <a:ext cx="1719530" cy="1507269"/>
      </dsp:txXfrm>
    </dsp:sp>
    <dsp:sp modelId="{844BB02E-EAA5-47B2-9739-48E0CB6EE88A}">
      <dsp:nvSpPr>
        <dsp:cNvPr id="0" name=""/>
        <dsp:cNvSpPr/>
      </dsp:nvSpPr>
      <dsp:spPr>
        <a:xfrm>
          <a:off x="1587032" y="1675922"/>
          <a:ext cx="324439" cy="32443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DFA10-4E0D-47C7-8B60-CD0CA8A03666}">
      <dsp:nvSpPr>
        <dsp:cNvPr id="0" name=""/>
        <dsp:cNvSpPr/>
      </dsp:nvSpPr>
      <dsp:spPr>
        <a:xfrm rot="5400000">
          <a:off x="2488051" y="1295250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2DB2B-860D-4BAD-9A14-A59132A73707}">
      <dsp:nvSpPr>
        <dsp:cNvPr id="0" name=""/>
        <dsp:cNvSpPr/>
      </dsp:nvSpPr>
      <dsp:spPr>
        <a:xfrm>
          <a:off x="2296983" y="1864330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barriers</a:t>
          </a:r>
        </a:p>
      </dsp:txBody>
      <dsp:txXfrm>
        <a:off x="2296983" y="1864330"/>
        <a:ext cx="1719530" cy="1507269"/>
      </dsp:txXfrm>
    </dsp:sp>
    <dsp:sp modelId="{6D0A5CD8-8E3C-4830-9AC9-01828CC051E8}">
      <dsp:nvSpPr>
        <dsp:cNvPr id="0" name=""/>
        <dsp:cNvSpPr/>
      </dsp:nvSpPr>
      <dsp:spPr>
        <a:xfrm>
          <a:off x="3692074" y="1155027"/>
          <a:ext cx="324439" cy="32443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FD96B-66A5-42A9-B434-9E4167A966C2}">
      <dsp:nvSpPr>
        <dsp:cNvPr id="0" name=""/>
        <dsp:cNvSpPr/>
      </dsp:nvSpPr>
      <dsp:spPr>
        <a:xfrm rot="5400000">
          <a:off x="4593093" y="774355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24E65-209D-4282-A681-D7B0973C5FD8}">
      <dsp:nvSpPr>
        <dsp:cNvPr id="0" name=""/>
        <dsp:cNvSpPr/>
      </dsp:nvSpPr>
      <dsp:spPr>
        <a:xfrm>
          <a:off x="4402024" y="1343436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Crowdsource solutions</a:t>
          </a:r>
        </a:p>
      </dsp:txBody>
      <dsp:txXfrm>
        <a:off x="4402024" y="1343436"/>
        <a:ext cx="1719530" cy="1507269"/>
      </dsp:txXfrm>
    </dsp:sp>
    <dsp:sp modelId="{35FDED04-A6D6-47A0-A734-DC4E9649451D}">
      <dsp:nvSpPr>
        <dsp:cNvPr id="0" name=""/>
        <dsp:cNvSpPr/>
      </dsp:nvSpPr>
      <dsp:spPr>
        <a:xfrm>
          <a:off x="5797115" y="634133"/>
          <a:ext cx="324439" cy="32443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FF1BF-EBB8-4D99-9327-B87BBD1B105C}">
      <dsp:nvSpPr>
        <dsp:cNvPr id="0" name=""/>
        <dsp:cNvSpPr/>
      </dsp:nvSpPr>
      <dsp:spPr>
        <a:xfrm rot="5400000">
          <a:off x="6698134" y="253461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C1AAE-2DAB-40EC-AFC3-824FC3CC7797}">
      <dsp:nvSpPr>
        <dsp:cNvPr id="0" name=""/>
        <dsp:cNvSpPr/>
      </dsp:nvSpPr>
      <dsp:spPr>
        <a:xfrm>
          <a:off x="6507066" y="822541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a personal strategy </a:t>
          </a:r>
        </a:p>
      </dsp:txBody>
      <dsp:txXfrm>
        <a:off x="6507066" y="822541"/>
        <a:ext cx="1719530" cy="1507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640DD-7120-48DA-AD80-CE5DE250421C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Active and intentional reconciliation of isolated facts</a:t>
          </a:r>
        </a:p>
      </dsp:txBody>
      <dsp:txXfrm>
        <a:off x="5523412" y="3471546"/>
        <a:ext cx="1501448" cy="1022601"/>
      </dsp:txXfrm>
    </dsp:sp>
    <dsp:sp modelId="{29A3CF3A-3D66-4DB6-ACE0-120DB1BB346A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Application of knowledge to practical problems</a:t>
          </a:r>
        </a:p>
      </dsp:txBody>
      <dsp:txXfrm>
        <a:off x="1204739" y="3471546"/>
        <a:ext cx="1501448" cy="1022601"/>
      </dsp:txXfrm>
    </dsp:sp>
    <dsp:sp modelId="{0ADCE81B-CEC6-4BF1-A54A-C579E46DEB5C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Scientific discovery adds to generalizable knowledge</a:t>
          </a:r>
        </a:p>
      </dsp:txBody>
      <dsp:txXfrm>
        <a:off x="5523412" y="31815"/>
        <a:ext cx="1501448" cy="1022601"/>
      </dsp:txXfrm>
    </dsp:sp>
    <dsp:sp modelId="{38A2D213-9BD1-4067-BA91-40A648D181AE}">
      <dsp:nvSpPr>
        <dsp:cNvPr id="0" name=""/>
        <dsp:cNvSpPr/>
      </dsp:nvSpPr>
      <dsp:spPr>
        <a:xfrm>
          <a:off x="1143008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Binds the activity of teaching with the activity of discovery</a:t>
          </a:r>
        </a:p>
      </dsp:txBody>
      <dsp:txXfrm>
        <a:off x="1174823" y="31815"/>
        <a:ext cx="1501448" cy="1022601"/>
      </dsp:txXfrm>
    </dsp:sp>
    <dsp:sp modelId="{C4AB9F02-05D3-4112-B980-BDE3BF36FC11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Teaching</a:t>
          </a:r>
        </a:p>
      </dsp:txBody>
      <dsp:txXfrm>
        <a:off x="2683793" y="831974"/>
        <a:ext cx="1385746" cy="1385746"/>
      </dsp:txXfrm>
    </dsp:sp>
    <dsp:sp modelId="{6155AF1B-7916-4BA5-A859-2DA1378B2041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Discovery</a:t>
          </a:r>
        </a:p>
      </dsp:txBody>
      <dsp:txXfrm rot="-5400000">
        <a:off x="4160059" y="831974"/>
        <a:ext cx="1385746" cy="1385746"/>
      </dsp:txXfrm>
    </dsp:sp>
    <dsp:sp modelId="{48EC1128-CCCF-46C6-85D7-ED39A91B461A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Integration</a:t>
          </a:r>
        </a:p>
      </dsp:txBody>
      <dsp:txXfrm rot="10800000">
        <a:off x="4160059" y="2308241"/>
        <a:ext cx="1385746" cy="1385746"/>
      </dsp:txXfrm>
    </dsp:sp>
    <dsp:sp modelId="{0783286F-2C0D-426C-A07E-4C1C549591AC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Application</a:t>
          </a:r>
        </a:p>
      </dsp:txBody>
      <dsp:txXfrm rot="5400000">
        <a:off x="2683793" y="2308241"/>
        <a:ext cx="1385746" cy="1385746"/>
      </dsp:txXfrm>
    </dsp:sp>
    <dsp:sp modelId="{975F7A94-A044-4243-97FD-41FFE013F253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F1EAD-188D-4269-97AE-F328940BFF8E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965F-990E-40EE-A3E8-F65F5A1B4F68}">
      <dsp:nvSpPr>
        <dsp:cNvPr id="0" name=""/>
        <dsp:cNvSpPr/>
      </dsp:nvSpPr>
      <dsp:spPr>
        <a:xfrm>
          <a:off x="1172934" y="452835"/>
          <a:ext cx="2715164" cy="27151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Clinical Work</a:t>
          </a:r>
        </a:p>
      </dsp:txBody>
      <dsp:txXfrm>
        <a:off x="1570561" y="850456"/>
        <a:ext cx="1919910" cy="1919883"/>
      </dsp:txXfrm>
    </dsp:sp>
    <dsp:sp modelId="{0DBF3628-84BC-4A96-BE4A-2EC1BD197612}">
      <dsp:nvSpPr>
        <dsp:cNvPr id="0" name=""/>
        <dsp:cNvSpPr/>
      </dsp:nvSpPr>
      <dsp:spPr>
        <a:xfrm>
          <a:off x="3058545" y="1433211"/>
          <a:ext cx="2112533" cy="10556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Research</a:t>
          </a:r>
        </a:p>
      </dsp:txBody>
      <dsp:txXfrm>
        <a:off x="3367918" y="1587802"/>
        <a:ext cx="1493787" cy="746431"/>
      </dsp:txXfrm>
    </dsp:sp>
    <dsp:sp modelId="{2FC8F4A1-1D33-4FAE-BB32-4DB7E1F5B2C2}">
      <dsp:nvSpPr>
        <dsp:cNvPr id="0" name=""/>
        <dsp:cNvSpPr/>
      </dsp:nvSpPr>
      <dsp:spPr>
        <a:xfrm>
          <a:off x="4567403" y="452835"/>
          <a:ext cx="2715164" cy="27151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Teaching</a:t>
          </a:r>
        </a:p>
      </dsp:txBody>
      <dsp:txXfrm>
        <a:off x="4965030" y="850456"/>
        <a:ext cx="1919910" cy="1919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407FF610-6FC3-4BB0-877C-13CAC39BFC1A}" type="slidenum">
              <a:rPr lang="en-US" altLang="en-US" sz="1400" b="0" i="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altLang="en-US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5E2857A2-B931-4F31-A359-FE3FBC09B4B5}" type="slidenum">
              <a:rPr lang="en-US" altLang="en-US" sz="1400" b="0" i="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altLang="en-US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8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BCC2-6EE4-4DCA-A226-8F08F68E3C5E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141F-5DCE-445D-B85D-1DE4D86B6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42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CF12-5991-44AA-8128-38BAE22EC52E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3EE5-9C43-4A3C-B5B2-D7BF6791D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71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7683-018B-40FC-BFC2-40460A36A085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97B6-539B-4910-8D2C-4CCD00C2D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51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280E-1AED-431D-B428-1B303C45CA29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7974-7200-4F03-9782-4BA54AEC8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6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15CE-D299-44BE-8A32-C3EE82274FE6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3662-925B-45BC-94CE-38E414CDA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0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0787-4ABA-44FF-8292-831457ECE59F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7321-5491-49AF-BF7C-BFC100C8F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50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2C2A-776D-4377-8A27-520906E3A269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22C-47E3-42B4-8795-3C597E525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3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4147-7BB5-46EA-9366-18A740044DBD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56DD-AFA0-436F-9BE4-4CDE4A9F5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A89E-B2CA-41D2-91A3-CDAD5D028E32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352-C34E-4024-9969-53FC0225C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874A-9276-40E2-A1CB-5C67885C2A13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A016-68C7-4BE9-85BB-FF3E6FDAE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44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B7D3-4FF0-42A1-958D-F6AEFE390AA3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D3BA-CCFE-46B2-988D-1F5FD642A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D31543-5B2B-419D-BA8E-E79CE23F4D1C}" type="datetime1">
              <a:rPr lang="en-US" altLang="en-US"/>
              <a:pPr>
                <a:defRPr/>
              </a:pPr>
              <a:t>9/12/2022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206235-319D-4F2E-BA9B-71504C18D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1295400"/>
            <a:ext cx="76485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000000"/>
                </a:solidFill>
                <a:latin typeface="Constantia" panose="02030602050306030303" pitchFamily="18" charset="0"/>
              </a:rPr>
              <a:t>Lunch and Learn: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000000"/>
                </a:solidFill>
                <a:latin typeface="Constantia" panose="02030602050306030303" pitchFamily="18" charset="0"/>
              </a:rPr>
              <a:t>Pursing scholarly activity without overburdening your schedule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000000"/>
                </a:solidFill>
                <a:latin typeface="Constantia" panose="02030602050306030303" pitchFamily="18" charset="0"/>
              </a:rPr>
              <a:t>September 15, 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rgbClr val="000000"/>
                </a:solidFill>
                <a:latin typeface="Constantia" panose="02030602050306030303" pitchFamily="18" charset="0"/>
              </a:rPr>
              <a:t>           Amanda Brooks, PhD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rgbClr val="000000"/>
                </a:solidFill>
                <a:latin typeface="Constantia" panose="02030602050306030303" pitchFamily="18" charset="0"/>
              </a:rPr>
              <a:t>Director of Research and Scholarly 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rgbClr val="000000"/>
                </a:solidFill>
                <a:latin typeface="Constantia" panose="02030602050306030303" pitchFamily="18" charset="0"/>
              </a:rPr>
              <a:t>              </a:t>
            </a:r>
            <a:r>
              <a:rPr lang="en-US" altLang="en-US" sz="2400" b="0" i="0" dirty="0">
                <a:solidFill>
                  <a:srgbClr val="000000"/>
                </a:solidFill>
                <a:latin typeface="Constantia" panose="02030602050306030303" pitchFamily="18" charset="0"/>
              </a:rPr>
              <a:t>Associate Professor of Molecular Biology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0" dirty="0">
                <a:solidFill>
                  <a:srgbClr val="000000"/>
                </a:solidFill>
                <a:latin typeface="Constantia" panose="02030602050306030303" pitchFamily="18" charset="0"/>
              </a:rPr>
              <a:t>      </a:t>
            </a:r>
          </a:p>
        </p:txBody>
      </p:sp>
      <p:pic>
        <p:nvPicPr>
          <p:cNvPr id="1026" name="Picture 2" descr="195 Double Dip Photos - Free &amp; Royalty-Free Stock Photos from Dreamstime">
            <a:extLst>
              <a:ext uri="{FF2B5EF4-FFF2-40B4-BE49-F238E27FC236}">
                <a16:creationId xmlns:a16="http://schemas.microsoft.com/office/drawing/2014/main" id="{0333BBC1-DC95-4929-B85D-AA269AE9B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88" b="65104" l="10625" r="45438">
                        <a14:foregroundMark x1="24875" y1="18924" x2="30000" y2="17188"/>
                        <a14:foregroundMark x1="30000" y1="17188" x2="31188" y2="18750"/>
                        <a14:foregroundMark x1="12375" y1="36892" x2="11875" y2="44097"/>
                        <a14:foregroundMark x1="11875" y1="44097" x2="12625" y2="46267"/>
                        <a14:foregroundMark x1="10625" y1="39583" x2="11063" y2="42188"/>
                        <a14:foregroundMark x1="42625" y1="35330" x2="45438" y2="41493"/>
                        <a14:foregroundMark x1="45438" y1="41493" x2="43375" y2="46528"/>
                        <a14:foregroundMark x1="24250" y1="62240" x2="29313" y2="65104"/>
                        <a14:foregroundMark x1="29313" y1="65104" x2="31938" y2="61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4131" r="53333" b="32625"/>
          <a:stretch/>
        </p:blipFill>
        <p:spPr bwMode="auto">
          <a:xfrm>
            <a:off x="0" y="2514600"/>
            <a:ext cx="22363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BC3F-73AB-4E45-BC41-45319065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Increasing Scholarly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E49C-D29E-4184-AF48-FCB01F23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THINK/PAIR/SHARE</a:t>
            </a:r>
          </a:p>
        </p:txBody>
      </p:sp>
    </p:spTree>
    <p:extLst>
      <p:ext uri="{BB962C8B-B14F-4D97-AF65-F5344CB8AC3E}">
        <p14:creationId xmlns:p14="http://schemas.microsoft.com/office/powerpoint/2010/main" val="145697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D0A8-EFD8-4C83-BF88-F71E3F45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280"/>
            <a:ext cx="8229600" cy="1143000"/>
          </a:xfrm>
        </p:spPr>
        <p:txBody>
          <a:bodyPr/>
          <a:lstStyle/>
          <a:p>
            <a:r>
              <a:rPr lang="en-US" dirty="0"/>
              <a:t>Strategies to Increase Scholarly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9F43-71CA-4939-8E6D-F9E98B6F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2142"/>
            <a:ext cx="8229600" cy="4045536"/>
          </a:xfrm>
        </p:spPr>
        <p:txBody>
          <a:bodyPr/>
          <a:lstStyle/>
          <a:p>
            <a:r>
              <a:rPr lang="en-US" dirty="0"/>
              <a:t>Make things Count twice: The art of using day-to-day work as scholarship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DDD1C-B272-4ECD-A920-9145EBB3A33D}"/>
              </a:ext>
            </a:extLst>
          </p:cNvPr>
          <p:cNvSpPr/>
          <p:nvPr/>
        </p:nvSpPr>
        <p:spPr>
          <a:xfrm>
            <a:off x="457200" y="57150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</a:rPr>
              <a:t>Getting More Done: Strategies to Increase Scholarly Productivity https://www.ncbi.nlm.nih.gov/pmc/articles/PMC4763375/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7C9DB-F9D7-4D04-8FD3-CC0BF5ECC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4"/>
          <a:stretch/>
        </p:blipFill>
        <p:spPr>
          <a:xfrm>
            <a:off x="381000" y="2304891"/>
            <a:ext cx="5638800" cy="3439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0BA12-3E1A-44B8-A1B9-DA97822F1E27}"/>
              </a:ext>
            </a:extLst>
          </p:cNvPr>
          <p:cNvSpPr txBox="1"/>
          <p:nvPr/>
        </p:nvSpPr>
        <p:spPr>
          <a:xfrm>
            <a:off x="6272210" y="190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Scholarly Activity is not like chips</a:t>
            </a:r>
          </a:p>
        </p:txBody>
      </p:sp>
      <p:pic>
        <p:nvPicPr>
          <p:cNvPr id="5122" name="Picture 2" descr="Double-dipping a chip is officially disgusting, science confirms | CBC News">
            <a:extLst>
              <a:ext uri="{FF2B5EF4-FFF2-40B4-BE49-F238E27FC236}">
                <a16:creationId xmlns:a16="http://schemas.microsoft.com/office/drawing/2014/main" id="{C4186608-5967-465E-BF1E-5AA21E9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0" y="2724802"/>
            <a:ext cx="2605090" cy="14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om Double Dipping to Deliberate Scholarship: Making the Most of Your  Academic Work in the Digital Age – ICE Blog">
            <a:extLst>
              <a:ext uri="{FF2B5EF4-FFF2-40B4-BE49-F238E27FC236}">
                <a16:creationId xmlns:a16="http://schemas.microsoft.com/office/drawing/2014/main" id="{0CB15529-7ACA-423E-A1C2-4F5D80A5E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9" r="2433"/>
          <a:stretch/>
        </p:blipFill>
        <p:spPr bwMode="auto">
          <a:xfrm>
            <a:off x="6292088" y="4191000"/>
            <a:ext cx="2613177" cy="14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8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7197E4-127D-4ABF-B1BF-60426A7E1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42" y="141462"/>
            <a:ext cx="5957316" cy="6060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C93A9-F678-44F7-8656-7D338D90D3BD}"/>
              </a:ext>
            </a:extLst>
          </p:cNvPr>
          <p:cNvSpPr txBox="1"/>
          <p:nvPr/>
        </p:nvSpPr>
        <p:spPr>
          <a:xfrm>
            <a:off x="76200" y="5867400"/>
            <a:ext cx="26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chemeClr val="tx1"/>
                </a:solidFill>
              </a:rPr>
              <a:t>Adapted from Weiser 1996</a:t>
            </a:r>
          </a:p>
        </p:txBody>
      </p:sp>
    </p:spTree>
    <p:extLst>
      <p:ext uri="{BB962C8B-B14F-4D97-AF65-F5344CB8AC3E}">
        <p14:creationId xmlns:p14="http://schemas.microsoft.com/office/powerpoint/2010/main" val="388397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3B80-741F-426B-AC44-49996CFCD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your </a:t>
            </a:r>
            <a:r>
              <a:rPr lang="en-US"/>
              <a:t>plan going to be?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9B2E0-84CC-4B29-B148-38AE05DCB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33D63-26F0-4892-88D0-3A6DC15F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5D5D20-A4FD-4E63-9773-FD0930434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174351"/>
              </p:ext>
            </p:extLst>
          </p:nvPr>
        </p:nvGraphicFramePr>
        <p:xfrm>
          <a:off x="493643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9 Best Mc Escher stairs ideas | mc escher, escher art, escher stairs">
            <a:extLst>
              <a:ext uri="{FF2B5EF4-FFF2-40B4-BE49-F238E27FC236}">
                <a16:creationId xmlns:a16="http://schemas.microsoft.com/office/drawing/2014/main" id="{7502D512-CDD1-400B-BF2D-D6CB6181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7339" y="96842"/>
            <a:ext cx="4525964" cy="66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9689-B609-4737-8047-DF31279D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39"/>
            <a:ext cx="8229600" cy="1143000"/>
          </a:xfrm>
        </p:spPr>
        <p:txBody>
          <a:bodyPr/>
          <a:lstStyle/>
          <a:p>
            <a:r>
              <a:rPr lang="en-US" dirty="0"/>
              <a:t>What is Scholarly Activity?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3FCBB-90F2-46FE-BEAC-8CC5EA9F5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13165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D104BE-45EB-455C-8A25-7932A35373A3}"/>
              </a:ext>
            </a:extLst>
          </p:cNvPr>
          <p:cNvSpPr txBox="1"/>
          <p:nvPr/>
        </p:nvSpPr>
        <p:spPr>
          <a:xfrm>
            <a:off x="0" y="5889250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Boyer Model 1990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7E226-D0B2-4B3D-B686-A0D05F1CFECA}"/>
              </a:ext>
            </a:extLst>
          </p:cNvPr>
          <p:cNvSpPr txBox="1"/>
          <p:nvPr/>
        </p:nvSpPr>
        <p:spPr>
          <a:xfrm rot="16200000">
            <a:off x="-806813" y="2973886"/>
            <a:ext cx="329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Public Dissemination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6E9AB-DDED-48CD-8AED-E5C50E5B2BAD}"/>
              </a:ext>
            </a:extLst>
          </p:cNvPr>
          <p:cNvSpPr txBox="1"/>
          <p:nvPr/>
        </p:nvSpPr>
        <p:spPr>
          <a:xfrm rot="16200000">
            <a:off x="-789294" y="297388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Peer Evaluation</a:t>
            </a:r>
          </a:p>
        </p:txBody>
      </p:sp>
    </p:spTree>
    <p:extLst>
      <p:ext uri="{BB962C8B-B14F-4D97-AF65-F5344CB8AC3E}">
        <p14:creationId xmlns:p14="http://schemas.microsoft.com/office/powerpoint/2010/main" val="10550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237A-13EE-4916-8263-89520728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2E2B16-DFC3-446D-A9C1-86B4C61A4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782317"/>
              </p:ext>
            </p:extLst>
          </p:nvPr>
        </p:nvGraphicFramePr>
        <p:xfrm>
          <a:off x="304800" y="2209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6A8CB7-8B15-4027-B19D-5A582EA740BF}"/>
              </a:ext>
            </a:extLst>
          </p:cNvPr>
          <p:cNvSpPr txBox="1"/>
          <p:nvPr/>
        </p:nvSpPr>
        <p:spPr>
          <a:xfrm>
            <a:off x="457201" y="1582886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</a:rPr>
              <a:t>Research and scholarly activity can build on your clinical work and teaching – Does NOT have to be bench 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BE1F7-1A4F-4F80-9343-31BA2DA00F0B}"/>
              </a:ext>
            </a:extLst>
          </p:cNvPr>
          <p:cNvSpPr/>
          <p:nvPr/>
        </p:nvSpPr>
        <p:spPr>
          <a:xfrm>
            <a:off x="26504" y="56388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</a:rPr>
              <a:t>A Winning Combination: Basic/Clinical Science Research and the Scholarship of Teaching and Learning https://www.ncbi.nlm.nih.gov/pmc/articles/PMC2933021/</a:t>
            </a:r>
          </a:p>
        </p:txBody>
      </p:sp>
    </p:spTree>
    <p:extLst>
      <p:ext uri="{BB962C8B-B14F-4D97-AF65-F5344CB8AC3E}">
        <p14:creationId xmlns:p14="http://schemas.microsoft.com/office/powerpoint/2010/main" val="7117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D04A-6100-45C3-9F7C-3EE7108B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E5CC-7E6C-4A26-9DA4-7948423B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498920"/>
            <a:ext cx="7315200" cy="3322637"/>
          </a:xfrm>
        </p:spPr>
        <p:txBody>
          <a:bodyPr/>
          <a:lstStyle/>
          <a:p>
            <a:r>
              <a:rPr lang="en-US" sz="2000" dirty="0"/>
              <a:t>Challenges to doing “scholarly activity”:</a:t>
            </a:r>
          </a:p>
          <a:p>
            <a:pPr lvl="1"/>
            <a:r>
              <a:rPr lang="en-US" sz="1600" dirty="0"/>
              <a:t>Just another chore</a:t>
            </a:r>
          </a:p>
          <a:p>
            <a:pPr lvl="2"/>
            <a:r>
              <a:rPr lang="en-US" sz="2000" dirty="0"/>
              <a:t>Personal – motivation, conflicts, inertia, TIME</a:t>
            </a:r>
          </a:p>
          <a:p>
            <a:pPr lvl="3"/>
            <a:r>
              <a:rPr lang="en-US" sz="1400" dirty="0"/>
              <a:t>Lifelong learning</a:t>
            </a:r>
          </a:p>
          <a:p>
            <a:pPr lvl="3"/>
            <a:r>
              <a:rPr lang="en-US" sz="1400" dirty="0"/>
              <a:t>Curiosity</a:t>
            </a:r>
          </a:p>
          <a:p>
            <a:pPr lvl="2"/>
            <a:r>
              <a:rPr lang="en-US" sz="2000" dirty="0"/>
              <a:t>Infrastructure – financial, training, mentors</a:t>
            </a:r>
          </a:p>
          <a:p>
            <a:pPr lvl="3"/>
            <a:r>
              <a:rPr lang="en-US" sz="1400" dirty="0"/>
              <a:t>Internal grants (next deadline is October 15</a:t>
            </a:r>
            <a:r>
              <a:rPr lang="en-US" sz="1400" baseline="30000" dirty="0"/>
              <a:t>th</a:t>
            </a:r>
            <a:r>
              <a:rPr lang="en-US" sz="1400" dirty="0"/>
              <a:t>)</a:t>
            </a:r>
          </a:p>
          <a:p>
            <a:pPr lvl="3"/>
            <a:r>
              <a:rPr lang="en-US" sz="1400" dirty="0"/>
              <a:t>BMJ training modules</a:t>
            </a:r>
          </a:p>
          <a:p>
            <a:pPr lvl="3"/>
            <a:r>
              <a:rPr lang="en-US" sz="1400" dirty="0"/>
              <a:t>Register to become a faculty peer mentor</a:t>
            </a:r>
          </a:p>
          <a:p>
            <a:pPr marL="914400" lvl="2" indent="0">
              <a:buNone/>
            </a:pPr>
            <a:endParaRPr lang="en-US" sz="2000" dirty="0"/>
          </a:p>
          <a:p>
            <a:pPr lvl="3"/>
            <a:endParaRPr lang="en-US" dirty="0"/>
          </a:p>
        </p:txBody>
      </p:sp>
      <p:pic>
        <p:nvPicPr>
          <p:cNvPr id="7170" name="Picture 2" descr="Biggest Barriers to Cardiac CT? Old Myths, Fair Payment, and De-adoption |  tctmd.com">
            <a:extLst>
              <a:ext uri="{FF2B5EF4-FFF2-40B4-BE49-F238E27FC236}">
                <a16:creationId xmlns:a16="http://schemas.microsoft.com/office/drawing/2014/main" id="{2F0B1FBE-23EA-48CD-B711-9368C50A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77175"/>
            <a:ext cx="5300663" cy="26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D0A8-EFD8-4C83-BF88-F71E3F45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Increase Scholarly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9F43-71CA-4939-8E6D-F9E98B6F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09" y="1414846"/>
            <a:ext cx="8229600" cy="1752600"/>
          </a:xfrm>
        </p:spPr>
        <p:txBody>
          <a:bodyPr/>
          <a:lstStyle/>
          <a:p>
            <a:r>
              <a:rPr lang="en-US" dirty="0"/>
              <a:t>To-Do Lists</a:t>
            </a:r>
          </a:p>
          <a:p>
            <a:r>
              <a:rPr lang="en-US" dirty="0"/>
              <a:t>Learning to say “no”</a:t>
            </a:r>
          </a:p>
          <a:p>
            <a:pPr lvl="1"/>
            <a:r>
              <a:rPr lang="en-US" dirty="0"/>
              <a:t>Try not to say “yes” or “no” on the spot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DDD1C-B272-4ECD-A920-9145EBB3A33D}"/>
              </a:ext>
            </a:extLst>
          </p:cNvPr>
          <p:cNvSpPr/>
          <p:nvPr/>
        </p:nvSpPr>
        <p:spPr>
          <a:xfrm>
            <a:off x="457200" y="57150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</a:rPr>
              <a:t>Getting More Done: Strategies to Increase Scholarly Productivity https://www.ncbi.nlm.nih.gov/pmc/articles/PMC4763375/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FA72D-92FD-4525-86C3-0CBA60971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86538"/>
            <a:ext cx="6073666" cy="2537680"/>
          </a:xfrm>
          <a:prstGeom prst="rect">
            <a:avLst/>
          </a:prstGeom>
        </p:spPr>
      </p:pic>
      <p:pic>
        <p:nvPicPr>
          <p:cNvPr id="8194" name="Picture 2" descr="The Balance Between Yes &amp; No – Nash Kassam">
            <a:extLst>
              <a:ext uri="{FF2B5EF4-FFF2-40B4-BE49-F238E27FC236}">
                <a16:creationId xmlns:a16="http://schemas.microsoft.com/office/drawing/2014/main" id="{0F4F111D-9A61-47E1-B8DB-5B8F3014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57037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5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D0A8-EFD8-4C83-BF88-F71E3F45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33032"/>
            <a:ext cx="4572002" cy="1143000"/>
          </a:xfrm>
        </p:spPr>
        <p:txBody>
          <a:bodyPr/>
          <a:lstStyle/>
          <a:p>
            <a:r>
              <a:rPr lang="en-US" dirty="0"/>
              <a:t>Strategies to Increase Scholarly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9F43-71CA-4939-8E6D-F9E98B6F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09" y="2133600"/>
            <a:ext cx="3680791" cy="3326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 efficient/focus</a:t>
            </a:r>
          </a:p>
          <a:p>
            <a:pPr lvl="1"/>
            <a:r>
              <a:rPr lang="en-US" dirty="0"/>
              <a:t>The myth of multitasking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DDD1C-B272-4ECD-A920-9145EBB3A33D}"/>
              </a:ext>
            </a:extLst>
          </p:cNvPr>
          <p:cNvSpPr/>
          <p:nvPr/>
        </p:nvSpPr>
        <p:spPr>
          <a:xfrm>
            <a:off x="457200" y="57150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</a:rPr>
              <a:t>Getting More Done: Strategies to Increase Scholarly Productivity https://www.ncbi.nlm.nih.gov/pmc/articles/PMC4763375/</a:t>
            </a:r>
          </a:p>
        </p:txBody>
      </p:sp>
      <p:pic>
        <p:nvPicPr>
          <p:cNvPr id="4100" name="Picture 4" descr="Is Multitasking Effective for Your Work as a Developer? - DEV Community  👩‍💻👨‍💻">
            <a:extLst>
              <a:ext uri="{FF2B5EF4-FFF2-40B4-BE49-F238E27FC236}">
                <a16:creationId xmlns:a16="http://schemas.microsoft.com/office/drawing/2014/main" id="{4EAF4FBD-64FF-4F37-A965-00A0C1B7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325"/>
            <a:ext cx="2733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6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5C40-A6F5-4174-A6EE-3CC4B7E4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takes your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B7CB-D449-4B97-A88D-BBA5BD0E8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17638"/>
            <a:ext cx="4866861" cy="4525963"/>
          </a:xfrm>
        </p:spPr>
        <p:txBody>
          <a:bodyPr/>
          <a:lstStyle/>
          <a:p>
            <a:pPr algn="ctr"/>
            <a:r>
              <a:rPr lang="en-US" dirty="0"/>
              <a:t>Common distractions:</a:t>
            </a:r>
          </a:p>
          <a:p>
            <a:pPr lvl="1" algn="ctr"/>
            <a:r>
              <a:rPr lang="en-US" dirty="0"/>
              <a:t>Email</a:t>
            </a:r>
          </a:p>
          <a:p>
            <a:pPr lvl="1" algn="ctr"/>
            <a:r>
              <a:rPr lang="en-US" dirty="0"/>
              <a:t>Meetings</a:t>
            </a:r>
          </a:p>
          <a:p>
            <a:pPr lvl="1" algn="ctr"/>
            <a:r>
              <a:rPr lang="en-US" dirty="0"/>
              <a:t>Interruptions</a:t>
            </a:r>
          </a:p>
          <a:p>
            <a:pPr lvl="1" algn="ctr"/>
            <a:r>
              <a:rPr lang="en-US" dirty="0"/>
              <a:t>Procrastination</a:t>
            </a:r>
          </a:p>
          <a:p>
            <a:pPr lvl="2" algn="ctr"/>
            <a:r>
              <a:rPr lang="en-US" dirty="0"/>
              <a:t>Perfectionism</a:t>
            </a:r>
          </a:p>
          <a:p>
            <a:pPr lvl="1" algn="ctr"/>
            <a:r>
              <a:rPr lang="en-US" dirty="0"/>
              <a:t>Others?</a:t>
            </a:r>
          </a:p>
        </p:txBody>
      </p:sp>
      <p:pic>
        <p:nvPicPr>
          <p:cNvPr id="9218" name="Picture 2" descr="10 Most Common Distractions That Kill Productivity - Complete Training">
            <a:extLst>
              <a:ext uri="{FF2B5EF4-FFF2-40B4-BE49-F238E27FC236}">
                <a16:creationId xmlns:a16="http://schemas.microsoft.com/office/drawing/2014/main" id="{A0DE40E7-0F28-4996-AEA8-E41F178F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974975" cy="40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6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56EE-396E-4FC5-9FA1-439001D8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30"/>
            <a:ext cx="8229600" cy="1143000"/>
          </a:xfrm>
        </p:spPr>
        <p:txBody>
          <a:bodyPr/>
          <a:lstStyle/>
          <a:p>
            <a:r>
              <a:rPr lang="en-US" dirty="0"/>
              <a:t>Solutions to Distraction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76AAE6-1780-4416-9BB8-4E6E00BED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975" y="1066800"/>
            <a:ext cx="5676049" cy="4525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B5CF6A-995E-4D50-9A48-42E4379A9C2C}"/>
              </a:ext>
            </a:extLst>
          </p:cNvPr>
          <p:cNvSpPr/>
          <p:nvPr/>
        </p:nvSpPr>
        <p:spPr>
          <a:xfrm>
            <a:off x="457200" y="57150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</a:rPr>
              <a:t>Getting More Done: Strategies to Increase Scholarly Productivity https://www.ncbi.nlm.nih.gov/pmc/articles/PMC4763375/</a:t>
            </a:r>
          </a:p>
        </p:txBody>
      </p:sp>
    </p:spTree>
    <p:extLst>
      <p:ext uri="{BB962C8B-B14F-4D97-AF65-F5344CB8AC3E}">
        <p14:creationId xmlns:p14="http://schemas.microsoft.com/office/powerpoint/2010/main" val="4074140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48845</TotalTime>
  <Pages>24</Pages>
  <Words>412</Words>
  <Application>Microsoft Office PowerPoint</Application>
  <PresentationFormat>On-screen Show (4:3)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Constantia</vt:lpstr>
      <vt:lpstr>Helvetica</vt:lpstr>
      <vt:lpstr>2_Office Theme</vt:lpstr>
      <vt:lpstr>PowerPoint Presentation</vt:lpstr>
      <vt:lpstr>Learning Objectives</vt:lpstr>
      <vt:lpstr>What is Scholarly Activity?</vt:lpstr>
      <vt:lpstr>Scholarly Activity</vt:lpstr>
      <vt:lpstr>Barriers</vt:lpstr>
      <vt:lpstr>Strategies to Increase Scholarly Productivity</vt:lpstr>
      <vt:lpstr>Strategies to Increase Scholarly Productivity</vt:lpstr>
      <vt:lpstr>What takes your time?</vt:lpstr>
      <vt:lpstr>Solutions to Distraction</vt:lpstr>
      <vt:lpstr>Strategies for Increasing Scholarly Productivity</vt:lpstr>
      <vt:lpstr>Strategies to Increase Scholarly Productivity</vt:lpstr>
      <vt:lpstr>PowerPoint Presentation</vt:lpstr>
      <vt:lpstr>What is your plan going to be?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dc:description>Draft from 2/e</dc:description>
  <cp:lastModifiedBy>Amanda Brooks, PhD</cp:lastModifiedBy>
  <cp:revision>573</cp:revision>
  <cp:lastPrinted>2017-06-06T17:05:35Z</cp:lastPrinted>
  <dcterms:created xsi:type="dcterms:W3CDTF">2015-02-05T23:52:26Z</dcterms:created>
  <dcterms:modified xsi:type="dcterms:W3CDTF">2022-09-14T07:07:43Z</dcterms:modified>
</cp:coreProperties>
</file>