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p:sldMasterIdLst>
    <p:sldMasterId id="2147483662" r:id="rId4"/>
  </p:sldMasterIdLst>
  <p:handoutMasterIdLst>
    <p:handoutMasterId r:id="rId6"/>
  </p:handoutMasterIdLst>
  <p:sldIdLst>
    <p:sldId id="256" r:id="rId5"/>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Brooks, PhD" initials="BBP" lastIdx="5" clrIdx="0">
    <p:extLst>
      <p:ext uri="{19B8F6BF-5375-455C-9EA6-DF929625EA0E}">
        <p15:presenceInfo xmlns:p15="http://schemas.microsoft.com/office/powerpoint/2012/main" userId="S-1-5-21-2417158253-3560279689-537569744-116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0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9A0779-3A5D-95FC-486D-6AA848CA1331}" v="5" dt="2021-10-08T18:22:06.610"/>
    <p1510:client id="{1A50EE33-7EC2-7B3C-2B39-0220445AE2AB}" v="594" dt="2021-10-08T18:58:18.590"/>
    <p1510:client id="{7FE4675D-834A-10AD-A0BF-D19335757444}" v="203" dt="2021-10-08T18:51:43.3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240" y="-379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elene Morrow" userId="S::adelene.morrow@rvu.edu::3102affc-9bc1-4879-9dc5-37be23f4b8dd" providerId="AD" clId="Web-{7FE4675D-834A-10AD-A0BF-D19335757444}"/>
    <pc:docChg chg="modSld">
      <pc:chgData name="Adelene Morrow" userId="S::adelene.morrow@rvu.edu::3102affc-9bc1-4879-9dc5-37be23f4b8dd" providerId="AD" clId="Web-{7FE4675D-834A-10AD-A0BF-D19335757444}" dt="2021-10-08T18:51:43.326" v="215" actId="14100"/>
      <pc:docMkLst>
        <pc:docMk/>
      </pc:docMkLst>
      <pc:sldChg chg="addSp delSp modSp">
        <pc:chgData name="Adelene Morrow" userId="S::adelene.morrow@rvu.edu::3102affc-9bc1-4879-9dc5-37be23f4b8dd" providerId="AD" clId="Web-{7FE4675D-834A-10AD-A0BF-D19335757444}" dt="2021-10-08T18:51:43.326" v="215" actId="14100"/>
        <pc:sldMkLst>
          <pc:docMk/>
          <pc:sldMk cId="1741739348" sldId="256"/>
        </pc:sldMkLst>
        <pc:spChg chg="add del">
          <ac:chgData name="Adelene Morrow" userId="S::adelene.morrow@rvu.edu::3102affc-9bc1-4879-9dc5-37be23f4b8dd" providerId="AD" clId="Web-{7FE4675D-834A-10AD-A0BF-D19335757444}" dt="2021-10-08T16:34:28.058" v="18"/>
          <ac:spMkLst>
            <pc:docMk/>
            <pc:sldMk cId="1741739348" sldId="256"/>
            <ac:spMk id="3" creationId="{1D215ABA-4797-4CC4-80DF-BB334E9FF7DC}"/>
          </ac:spMkLst>
        </pc:spChg>
        <pc:spChg chg="mod">
          <ac:chgData name="Adelene Morrow" userId="S::adelene.morrow@rvu.edu::3102affc-9bc1-4879-9dc5-37be23f4b8dd" providerId="AD" clId="Web-{7FE4675D-834A-10AD-A0BF-D19335757444}" dt="2021-10-08T18:04:36.808" v="178" actId="20577"/>
          <ac:spMkLst>
            <pc:docMk/>
            <pc:sldMk cId="1741739348" sldId="256"/>
            <ac:spMk id="4" creationId="{00000000-0000-0000-0000-000000000000}"/>
          </ac:spMkLst>
        </pc:spChg>
        <pc:spChg chg="add del">
          <ac:chgData name="Adelene Morrow" userId="S::adelene.morrow@rvu.edu::3102affc-9bc1-4879-9dc5-37be23f4b8dd" providerId="AD" clId="Web-{7FE4675D-834A-10AD-A0BF-D19335757444}" dt="2021-10-08T16:34:24.980" v="17"/>
          <ac:spMkLst>
            <pc:docMk/>
            <pc:sldMk cId="1741739348" sldId="256"/>
            <ac:spMk id="5" creationId="{EF76A7AC-55F0-445D-8017-D3B10E70B85E}"/>
          </ac:spMkLst>
        </pc:spChg>
        <pc:spChg chg="add del">
          <ac:chgData name="Adelene Morrow" userId="S::adelene.morrow@rvu.edu::3102affc-9bc1-4879-9dc5-37be23f4b8dd" providerId="AD" clId="Web-{7FE4675D-834A-10AD-A0BF-D19335757444}" dt="2021-10-08T16:34:19.449" v="16"/>
          <ac:spMkLst>
            <pc:docMk/>
            <pc:sldMk cId="1741739348" sldId="256"/>
            <ac:spMk id="6" creationId="{A5AC4019-75D9-410A-B07D-AC8F548F1515}"/>
          </ac:spMkLst>
        </pc:spChg>
        <pc:spChg chg="add del">
          <ac:chgData name="Adelene Morrow" userId="S::adelene.morrow@rvu.edu::3102affc-9bc1-4879-9dc5-37be23f4b8dd" providerId="AD" clId="Web-{7FE4675D-834A-10AD-A0BF-D19335757444}" dt="2021-10-08T16:34:16.355" v="15"/>
          <ac:spMkLst>
            <pc:docMk/>
            <pc:sldMk cId="1741739348" sldId="256"/>
            <ac:spMk id="7" creationId="{A1696A4B-87E8-4B09-A7DF-639D71AF512C}"/>
          </ac:spMkLst>
        </pc:spChg>
        <pc:spChg chg="add del mod">
          <ac:chgData name="Adelene Morrow" userId="S::adelene.morrow@rvu.edu::3102affc-9bc1-4879-9dc5-37be23f4b8dd" providerId="AD" clId="Web-{7FE4675D-834A-10AD-A0BF-D19335757444}" dt="2021-10-08T16:36:28.452" v="36"/>
          <ac:spMkLst>
            <pc:docMk/>
            <pc:sldMk cId="1741739348" sldId="256"/>
            <ac:spMk id="8" creationId="{066A4EFB-9D3E-44AA-8C33-F3D548E2BA13}"/>
          </ac:spMkLst>
        </pc:spChg>
        <pc:spChg chg="add del">
          <ac:chgData name="Adelene Morrow" userId="S::adelene.morrow@rvu.edu::3102affc-9bc1-4879-9dc5-37be23f4b8dd" providerId="AD" clId="Web-{7FE4675D-834A-10AD-A0BF-D19335757444}" dt="2021-10-08T16:35:10.637" v="25"/>
          <ac:spMkLst>
            <pc:docMk/>
            <pc:sldMk cId="1741739348" sldId="256"/>
            <ac:spMk id="9" creationId="{9E548E99-11A5-4874-8210-E3F9135A7F8F}"/>
          </ac:spMkLst>
        </pc:spChg>
        <pc:spChg chg="mod">
          <ac:chgData name="Adelene Morrow" userId="S::adelene.morrow@rvu.edu::3102affc-9bc1-4879-9dc5-37be23f4b8dd" providerId="AD" clId="Web-{7FE4675D-834A-10AD-A0BF-D19335757444}" dt="2021-10-08T18:29:53.328" v="186" actId="20577"/>
          <ac:spMkLst>
            <pc:docMk/>
            <pc:sldMk cId="1741739348" sldId="256"/>
            <ac:spMk id="10" creationId="{00000000-0000-0000-0000-000000000000}"/>
          </ac:spMkLst>
        </pc:spChg>
        <pc:spChg chg="mod">
          <ac:chgData name="Adelene Morrow" userId="S::adelene.morrow@rvu.edu::3102affc-9bc1-4879-9dc5-37be23f4b8dd" providerId="AD" clId="Web-{7FE4675D-834A-10AD-A0BF-D19335757444}" dt="2021-10-08T16:32:56.900" v="10" actId="20577"/>
          <ac:spMkLst>
            <pc:docMk/>
            <pc:sldMk cId="1741739348" sldId="256"/>
            <ac:spMk id="11" creationId="{00000000-0000-0000-0000-000000000000}"/>
          </ac:spMkLst>
        </pc:spChg>
        <pc:spChg chg="mod">
          <ac:chgData name="Adelene Morrow" userId="S::adelene.morrow@rvu.edu::3102affc-9bc1-4879-9dc5-37be23f4b8dd" providerId="AD" clId="Web-{7FE4675D-834A-10AD-A0BF-D19335757444}" dt="2021-10-08T18:14:25.572" v="183" actId="20577"/>
          <ac:spMkLst>
            <pc:docMk/>
            <pc:sldMk cId="1741739348" sldId="256"/>
            <ac:spMk id="12" creationId="{00000000-0000-0000-0000-000000000000}"/>
          </ac:spMkLst>
        </pc:spChg>
        <pc:spChg chg="mod">
          <ac:chgData name="Adelene Morrow" userId="S::adelene.morrow@rvu.edu::3102affc-9bc1-4879-9dc5-37be23f4b8dd" providerId="AD" clId="Web-{7FE4675D-834A-10AD-A0BF-D19335757444}" dt="2021-10-08T18:33:19.739" v="194" actId="1076"/>
          <ac:spMkLst>
            <pc:docMk/>
            <pc:sldMk cId="1741739348" sldId="256"/>
            <ac:spMk id="13" creationId="{00000000-0000-0000-0000-000000000000}"/>
          </ac:spMkLst>
        </pc:spChg>
        <pc:spChg chg="mod">
          <ac:chgData name="Adelene Morrow" userId="S::adelene.morrow@rvu.edu::3102affc-9bc1-4879-9dc5-37be23f4b8dd" providerId="AD" clId="Web-{7FE4675D-834A-10AD-A0BF-D19335757444}" dt="2021-10-08T16:32:51.837" v="8" actId="20577"/>
          <ac:spMkLst>
            <pc:docMk/>
            <pc:sldMk cId="1741739348" sldId="256"/>
            <ac:spMk id="15" creationId="{00000000-0000-0000-0000-000000000000}"/>
          </ac:spMkLst>
        </pc:spChg>
        <pc:spChg chg="mod">
          <ac:chgData name="Adelene Morrow" userId="S::adelene.morrow@rvu.edu::3102affc-9bc1-4879-9dc5-37be23f4b8dd" providerId="AD" clId="Web-{7FE4675D-834A-10AD-A0BF-D19335757444}" dt="2021-10-08T18:34:07.146" v="196" actId="1076"/>
          <ac:spMkLst>
            <pc:docMk/>
            <pc:sldMk cId="1741739348" sldId="256"/>
            <ac:spMk id="17" creationId="{00000000-0000-0000-0000-000000000000}"/>
          </ac:spMkLst>
        </pc:spChg>
        <pc:spChg chg="mod">
          <ac:chgData name="Adelene Morrow" userId="S::adelene.morrow@rvu.edu::3102affc-9bc1-4879-9dc5-37be23f4b8dd" providerId="AD" clId="Web-{7FE4675D-834A-10AD-A0BF-D19335757444}" dt="2021-10-08T18:33:27.848" v="195" actId="1076"/>
          <ac:spMkLst>
            <pc:docMk/>
            <pc:sldMk cId="1741739348" sldId="256"/>
            <ac:spMk id="19" creationId="{00000000-0000-0000-0000-000000000000}"/>
          </ac:spMkLst>
        </pc:spChg>
        <pc:spChg chg="mod">
          <ac:chgData name="Adelene Morrow" userId="S::adelene.morrow@rvu.edu::3102affc-9bc1-4879-9dc5-37be23f4b8dd" providerId="AD" clId="Web-{7FE4675D-834A-10AD-A0BF-D19335757444}" dt="2021-10-08T16:40:18.550" v="78" actId="1076"/>
          <ac:spMkLst>
            <pc:docMk/>
            <pc:sldMk cId="1741739348" sldId="256"/>
            <ac:spMk id="21" creationId="{00000000-0000-0000-0000-000000000000}"/>
          </ac:spMkLst>
        </pc:spChg>
        <pc:spChg chg="add del mod">
          <ac:chgData name="Adelene Morrow" userId="S::adelene.morrow@rvu.edu::3102affc-9bc1-4879-9dc5-37be23f4b8dd" providerId="AD" clId="Web-{7FE4675D-834A-10AD-A0BF-D19335757444}" dt="2021-10-08T16:36:13.326" v="33"/>
          <ac:spMkLst>
            <pc:docMk/>
            <pc:sldMk cId="1741739348" sldId="256"/>
            <ac:spMk id="24" creationId="{395D83E3-3836-465B-B1DE-76F8E4968FDF}"/>
          </ac:spMkLst>
        </pc:spChg>
        <pc:spChg chg="add del">
          <ac:chgData name="Adelene Morrow" userId="S::adelene.morrow@rvu.edu::3102affc-9bc1-4879-9dc5-37be23f4b8dd" providerId="AD" clId="Web-{7FE4675D-834A-10AD-A0BF-D19335757444}" dt="2021-10-08T16:40:51.895" v="84"/>
          <ac:spMkLst>
            <pc:docMk/>
            <pc:sldMk cId="1741739348" sldId="256"/>
            <ac:spMk id="25" creationId="{78DC6267-1F77-4FDE-B2F8-5D9C538E48DB}"/>
          </ac:spMkLst>
        </pc:spChg>
        <pc:spChg chg="add del mod">
          <ac:chgData name="Adelene Morrow" userId="S::adelene.morrow@rvu.edu::3102affc-9bc1-4879-9dc5-37be23f4b8dd" providerId="AD" clId="Web-{7FE4675D-834A-10AD-A0BF-D19335757444}" dt="2021-10-08T16:40:50.348" v="83"/>
          <ac:spMkLst>
            <pc:docMk/>
            <pc:sldMk cId="1741739348" sldId="256"/>
            <ac:spMk id="26" creationId="{A8C8B194-8374-4122-8ECC-2E4C521CFA0F}"/>
          </ac:spMkLst>
        </pc:spChg>
        <pc:spChg chg="add del mod">
          <ac:chgData name="Adelene Morrow" userId="S::adelene.morrow@rvu.edu::3102affc-9bc1-4879-9dc5-37be23f4b8dd" providerId="AD" clId="Web-{7FE4675D-834A-10AD-A0BF-D19335757444}" dt="2021-10-08T16:40:48.191" v="81"/>
          <ac:spMkLst>
            <pc:docMk/>
            <pc:sldMk cId="1741739348" sldId="256"/>
            <ac:spMk id="27" creationId="{F0CF728C-4FD9-4851-960B-DD431F3D16DE}"/>
          </ac:spMkLst>
        </pc:spChg>
        <pc:spChg chg="add mod">
          <ac:chgData name="Adelene Morrow" userId="S::adelene.morrow@rvu.edu::3102affc-9bc1-4879-9dc5-37be23f4b8dd" providerId="AD" clId="Web-{7FE4675D-834A-10AD-A0BF-D19335757444}" dt="2021-10-08T18:51:43.326" v="215" actId="14100"/>
          <ac:spMkLst>
            <pc:docMk/>
            <pc:sldMk cId="1741739348" sldId="256"/>
            <ac:spMk id="29" creationId="{D81872A2-0DED-4CA6-AD52-D734CFC6F7EF}"/>
          </ac:spMkLst>
        </pc:spChg>
        <pc:spChg chg="add del">
          <ac:chgData name="Adelene Morrow" userId="S::adelene.morrow@rvu.edu::3102affc-9bc1-4879-9dc5-37be23f4b8dd" providerId="AD" clId="Web-{7FE4675D-834A-10AD-A0BF-D19335757444}" dt="2021-10-08T16:36:54.921" v="49"/>
          <ac:spMkLst>
            <pc:docMk/>
            <pc:sldMk cId="1741739348" sldId="256"/>
            <ac:spMk id="31" creationId="{B5BA251C-FADA-49FF-871D-5A07B812EFAE}"/>
          </ac:spMkLst>
        </pc:spChg>
        <pc:spChg chg="add mod">
          <ac:chgData name="Adelene Morrow" userId="S::adelene.morrow@rvu.edu::3102affc-9bc1-4879-9dc5-37be23f4b8dd" providerId="AD" clId="Web-{7FE4675D-834A-10AD-A0BF-D19335757444}" dt="2021-10-08T16:44:55.103" v="108" actId="14100"/>
          <ac:spMkLst>
            <pc:docMk/>
            <pc:sldMk cId="1741739348" sldId="256"/>
            <ac:spMk id="32" creationId="{B54773D2-8B7E-4708-BF6B-67C468DDCB73}"/>
          </ac:spMkLst>
        </pc:spChg>
        <pc:picChg chg="add mod">
          <ac:chgData name="Adelene Morrow" userId="S::adelene.morrow@rvu.edu::3102affc-9bc1-4879-9dc5-37be23f4b8dd" providerId="AD" clId="Web-{7FE4675D-834A-10AD-A0BF-D19335757444}" dt="2021-10-08T18:37:37.041" v="201" actId="1076"/>
          <ac:picMkLst>
            <pc:docMk/>
            <pc:sldMk cId="1741739348" sldId="256"/>
            <ac:picMk id="3" creationId="{4A1C585F-67D7-4C2E-B623-49C5F51FA525}"/>
          </ac:picMkLst>
        </pc:picChg>
        <pc:picChg chg="add mod">
          <ac:chgData name="Adelene Morrow" userId="S::adelene.morrow@rvu.edu::3102affc-9bc1-4879-9dc5-37be23f4b8dd" providerId="AD" clId="Web-{7FE4675D-834A-10AD-A0BF-D19335757444}" dt="2021-10-08T18:39:24.044" v="204" actId="1076"/>
          <ac:picMkLst>
            <pc:docMk/>
            <pc:sldMk cId="1741739348" sldId="256"/>
            <ac:picMk id="5" creationId="{80DD503E-93EC-4AC5-A5DC-5724BBD0851E}"/>
          </ac:picMkLst>
        </pc:picChg>
        <pc:picChg chg="add mod">
          <ac:chgData name="Adelene Morrow" userId="S::adelene.morrow@rvu.edu::3102affc-9bc1-4879-9dc5-37be23f4b8dd" providerId="AD" clId="Web-{7FE4675D-834A-10AD-A0BF-D19335757444}" dt="2021-10-08T18:44:58.583" v="207" actId="14100"/>
          <ac:picMkLst>
            <pc:docMk/>
            <pc:sldMk cId="1741739348" sldId="256"/>
            <ac:picMk id="6" creationId="{17946F4B-0B97-435B-A9C5-827FA5663D27}"/>
          </ac:picMkLst>
        </pc:picChg>
      </pc:sldChg>
    </pc:docChg>
  </pc:docChgLst>
  <pc:docChgLst>
    <pc:chgData name="Guest User" userId="S::urn:spo:anon#6edb342edd81ae90c4262c462c5c5344ebc19d3ceea88af6f243e4e9863a3c53::" providerId="AD" clId="Web-{069A0779-3A5D-95FC-486D-6AA848CA1331}"/>
    <pc:docChg chg="modSld">
      <pc:chgData name="Guest User" userId="S::urn:spo:anon#6edb342edd81ae90c4262c462c5c5344ebc19d3ceea88af6f243e4e9863a3c53::" providerId="AD" clId="Web-{069A0779-3A5D-95FC-486D-6AA848CA1331}" dt="2021-10-08T18:22:06.610" v="3" actId="20577"/>
      <pc:docMkLst>
        <pc:docMk/>
      </pc:docMkLst>
      <pc:sldChg chg="modSp">
        <pc:chgData name="Guest User" userId="S::urn:spo:anon#6edb342edd81ae90c4262c462c5c5344ebc19d3ceea88af6f243e4e9863a3c53::" providerId="AD" clId="Web-{069A0779-3A5D-95FC-486D-6AA848CA1331}" dt="2021-10-08T18:22:06.610" v="3" actId="20577"/>
        <pc:sldMkLst>
          <pc:docMk/>
          <pc:sldMk cId="1741739348" sldId="256"/>
        </pc:sldMkLst>
        <pc:spChg chg="mod">
          <ac:chgData name="Guest User" userId="S::urn:spo:anon#6edb342edd81ae90c4262c462c5c5344ebc19d3ceea88af6f243e4e9863a3c53::" providerId="AD" clId="Web-{069A0779-3A5D-95FC-486D-6AA848CA1331}" dt="2021-10-08T18:22:06.610" v="3" actId="20577"/>
          <ac:spMkLst>
            <pc:docMk/>
            <pc:sldMk cId="1741739348" sldId="256"/>
            <ac:spMk id="4" creationId="{00000000-0000-0000-0000-000000000000}"/>
          </ac:spMkLst>
        </pc:spChg>
      </pc:sldChg>
    </pc:docChg>
  </pc:docChgLst>
  <pc:docChgLst>
    <pc:chgData name="Guest User" userId="S::urn:spo:anon#6edb342edd81ae90c4262c462c5c5344ebc19d3ceea88af6f243e4e9863a3c53::" providerId="AD" clId="Web-{1A50EE33-7EC2-7B3C-2B39-0220445AE2AB}"/>
    <pc:docChg chg="modSld">
      <pc:chgData name="Guest User" userId="S::urn:spo:anon#6edb342edd81ae90c4262c462c5c5344ebc19d3ceea88af6f243e4e9863a3c53::" providerId="AD" clId="Web-{1A50EE33-7EC2-7B3C-2B39-0220445AE2AB}" dt="2021-10-08T18:58:18.590" v="462" actId="14100"/>
      <pc:docMkLst>
        <pc:docMk/>
      </pc:docMkLst>
      <pc:sldChg chg="addSp delSp modSp">
        <pc:chgData name="Guest User" userId="S::urn:spo:anon#6edb342edd81ae90c4262c462c5c5344ebc19d3ceea88af6f243e4e9863a3c53::" providerId="AD" clId="Web-{1A50EE33-7EC2-7B3C-2B39-0220445AE2AB}" dt="2021-10-08T18:58:18.590" v="462" actId="14100"/>
        <pc:sldMkLst>
          <pc:docMk/>
          <pc:sldMk cId="1741739348" sldId="256"/>
        </pc:sldMkLst>
        <pc:spChg chg="add mod">
          <ac:chgData name="Guest User" userId="S::urn:spo:anon#6edb342edd81ae90c4262c462c5c5344ebc19d3ceea88af6f243e4e9863a3c53::" providerId="AD" clId="Web-{1A50EE33-7EC2-7B3C-2B39-0220445AE2AB}" dt="2021-10-08T18:56:26.621" v="460" actId="14100"/>
          <ac:spMkLst>
            <pc:docMk/>
            <pc:sldMk cId="1741739348" sldId="256"/>
            <ac:spMk id="7" creationId="{9D906AC1-7E0E-4A6D-BB91-C359B006853D}"/>
          </ac:spMkLst>
        </pc:spChg>
        <pc:spChg chg="mod">
          <ac:chgData name="Guest User" userId="S::urn:spo:anon#6edb342edd81ae90c4262c462c5c5344ebc19d3ceea88af6f243e4e9863a3c53::" providerId="AD" clId="Web-{1A50EE33-7EC2-7B3C-2B39-0220445AE2AB}" dt="2021-10-08T18:18:36.572" v="216" actId="20577"/>
          <ac:spMkLst>
            <pc:docMk/>
            <pc:sldMk cId="1741739348" sldId="256"/>
            <ac:spMk id="10" creationId="{00000000-0000-0000-0000-000000000000}"/>
          </ac:spMkLst>
        </pc:spChg>
        <pc:spChg chg="mod">
          <ac:chgData name="Guest User" userId="S::urn:spo:anon#6edb342edd81ae90c4262c462c5c5344ebc19d3ceea88af6f243e4e9863a3c53::" providerId="AD" clId="Web-{1A50EE33-7EC2-7B3C-2B39-0220445AE2AB}" dt="2021-10-08T18:15:48.478" v="194" actId="20577"/>
          <ac:spMkLst>
            <pc:docMk/>
            <pc:sldMk cId="1741739348" sldId="256"/>
            <ac:spMk id="12" creationId="{00000000-0000-0000-0000-000000000000}"/>
          </ac:spMkLst>
        </pc:spChg>
        <pc:spChg chg="mod">
          <ac:chgData name="Guest User" userId="S::urn:spo:anon#6edb342edd81ae90c4262c462c5c5344ebc19d3ceea88af6f243e4e9863a3c53::" providerId="AD" clId="Web-{1A50EE33-7EC2-7B3C-2B39-0220445AE2AB}" dt="2021-10-08T18:58:18.590" v="462" actId="14100"/>
          <ac:spMkLst>
            <pc:docMk/>
            <pc:sldMk cId="1741739348" sldId="256"/>
            <ac:spMk id="13" creationId="{00000000-0000-0000-0000-000000000000}"/>
          </ac:spMkLst>
        </pc:spChg>
        <pc:spChg chg="mod">
          <ac:chgData name="Guest User" userId="S::urn:spo:anon#6edb342edd81ae90c4262c462c5c5344ebc19d3ceea88af6f243e4e9863a3c53::" providerId="AD" clId="Web-{1A50EE33-7EC2-7B3C-2B39-0220445AE2AB}" dt="2021-10-08T18:49:03.277" v="262" actId="14100"/>
          <ac:spMkLst>
            <pc:docMk/>
            <pc:sldMk cId="1741739348" sldId="256"/>
            <ac:spMk id="14" creationId="{00000000-0000-0000-0000-000000000000}"/>
          </ac:spMkLst>
        </pc:spChg>
        <pc:spChg chg="mod">
          <ac:chgData name="Guest User" userId="S::urn:spo:anon#6edb342edd81ae90c4262c462c5c5344ebc19d3ceea88af6f243e4e9863a3c53::" providerId="AD" clId="Web-{1A50EE33-7EC2-7B3C-2B39-0220445AE2AB}" dt="2021-10-08T18:17:36.291" v="212" actId="1076"/>
          <ac:spMkLst>
            <pc:docMk/>
            <pc:sldMk cId="1741739348" sldId="256"/>
            <ac:spMk id="16" creationId="{00000000-0000-0000-0000-000000000000}"/>
          </ac:spMkLst>
        </pc:spChg>
        <pc:spChg chg="mod">
          <ac:chgData name="Guest User" userId="S::urn:spo:anon#6edb342edd81ae90c4262c462c5c5344ebc19d3ceea88af6f243e4e9863a3c53::" providerId="AD" clId="Web-{1A50EE33-7EC2-7B3C-2B39-0220445AE2AB}" dt="2021-10-08T18:49:00.480" v="261" actId="1076"/>
          <ac:spMkLst>
            <pc:docMk/>
            <pc:sldMk cId="1741739348" sldId="256"/>
            <ac:spMk id="18" creationId="{00000000-0000-0000-0000-000000000000}"/>
          </ac:spMkLst>
        </pc:spChg>
        <pc:spChg chg="mod">
          <ac:chgData name="Guest User" userId="S::urn:spo:anon#6edb342edd81ae90c4262c462c5c5344ebc19d3ceea88af6f243e4e9863a3c53::" providerId="AD" clId="Web-{1A50EE33-7EC2-7B3C-2B39-0220445AE2AB}" dt="2021-10-08T18:55:18.246" v="451" actId="1076"/>
          <ac:spMkLst>
            <pc:docMk/>
            <pc:sldMk cId="1741739348" sldId="256"/>
            <ac:spMk id="19" creationId="{00000000-0000-0000-0000-000000000000}"/>
          </ac:spMkLst>
        </pc:spChg>
        <pc:spChg chg="mod">
          <ac:chgData name="Guest User" userId="S::urn:spo:anon#6edb342edd81ae90c4262c462c5c5344ebc19d3ceea88af6f243e4e9863a3c53::" providerId="AD" clId="Web-{1A50EE33-7EC2-7B3C-2B39-0220445AE2AB}" dt="2021-10-08T18:17:00.228" v="204" actId="1076"/>
          <ac:spMkLst>
            <pc:docMk/>
            <pc:sldMk cId="1741739348" sldId="256"/>
            <ac:spMk id="20" creationId="{00000000-0000-0000-0000-000000000000}"/>
          </ac:spMkLst>
        </pc:spChg>
        <pc:spChg chg="mod">
          <ac:chgData name="Guest User" userId="S::urn:spo:anon#6edb342edd81ae90c4262c462c5c5344ebc19d3ceea88af6f243e4e9863a3c53::" providerId="AD" clId="Web-{1A50EE33-7EC2-7B3C-2B39-0220445AE2AB}" dt="2021-10-08T18:16:34.306" v="199" actId="1076"/>
          <ac:spMkLst>
            <pc:docMk/>
            <pc:sldMk cId="1741739348" sldId="256"/>
            <ac:spMk id="21" creationId="{00000000-0000-0000-0000-000000000000}"/>
          </ac:spMkLst>
        </pc:spChg>
        <pc:spChg chg="add mod">
          <ac:chgData name="Guest User" userId="S::urn:spo:anon#6edb342edd81ae90c4262c462c5c5344ebc19d3ceea88af6f243e4e9863a3c53::" providerId="AD" clId="Web-{1A50EE33-7EC2-7B3C-2B39-0220445AE2AB}" dt="2021-10-08T18:55:48.793" v="456" actId="1076"/>
          <ac:spMkLst>
            <pc:docMk/>
            <pc:sldMk cId="1741739348" sldId="256"/>
            <ac:spMk id="23" creationId="{F2DE127E-C9D7-4E2C-8830-E82D52531BEB}"/>
          </ac:spMkLst>
        </pc:spChg>
        <pc:spChg chg="add del mod">
          <ac:chgData name="Guest User" userId="S::urn:spo:anon#6edb342edd81ae90c4262c462c5c5344ebc19d3ceea88af6f243e4e9863a3c53::" providerId="AD" clId="Web-{1A50EE33-7EC2-7B3C-2B39-0220445AE2AB}" dt="2021-10-08T18:56:19.340" v="458" actId="20577"/>
          <ac:spMkLst>
            <pc:docMk/>
            <pc:sldMk cId="1741739348" sldId="256"/>
            <ac:spMk id="24" creationId="{231EA036-9593-4C5F-B191-CC1676025B52}"/>
          </ac:spMkLst>
        </pc:spChg>
        <pc:spChg chg="mod">
          <ac:chgData name="Guest User" userId="S::urn:spo:anon#6edb342edd81ae90c4262c462c5c5344ebc19d3ceea88af6f243e4e9863a3c53::" providerId="AD" clId="Web-{1A50EE33-7EC2-7B3C-2B39-0220445AE2AB}" dt="2021-10-08T18:17:47.431" v="215" actId="14100"/>
          <ac:spMkLst>
            <pc:docMk/>
            <pc:sldMk cId="1741739348" sldId="256"/>
            <ac:spMk id="29" creationId="{D81872A2-0DED-4CA6-AD52-D734CFC6F7EF}"/>
          </ac:spMkLst>
        </pc:spChg>
        <pc:spChg chg="mod">
          <ac:chgData name="Guest User" userId="S::urn:spo:anon#6edb342edd81ae90c4262c462c5c5344ebc19d3ceea88af6f243e4e9863a3c53::" providerId="AD" clId="Web-{1A50EE33-7EC2-7B3C-2B39-0220445AE2AB}" dt="2021-10-08T18:27:49.776" v="220" actId="20577"/>
          <ac:spMkLst>
            <pc:docMk/>
            <pc:sldMk cId="1741739348" sldId="256"/>
            <ac:spMk id="32" creationId="{B54773D2-8B7E-4708-BF6B-67C468DDCB73}"/>
          </ac:spMkLst>
        </pc:spChg>
        <pc:picChg chg="mod">
          <ac:chgData name="Guest User" userId="S::urn:spo:anon#6edb342edd81ae90c4262c462c5c5344ebc19d3ceea88af6f243e4e9863a3c53::" providerId="AD" clId="Web-{1A50EE33-7EC2-7B3C-2B39-0220445AE2AB}" dt="2021-10-08T18:54:23.559" v="444" actId="1076"/>
          <ac:picMkLst>
            <pc:docMk/>
            <pc:sldMk cId="1741739348" sldId="256"/>
            <ac:picMk id="3" creationId="{4A1C585F-67D7-4C2E-B623-49C5F51FA525}"/>
          </ac:picMkLst>
        </pc:picChg>
        <pc:picChg chg="mod">
          <ac:chgData name="Guest User" userId="S::urn:spo:anon#6edb342edd81ae90c4262c462c5c5344ebc19d3ceea88af6f243e4e9863a3c53::" providerId="AD" clId="Web-{1A50EE33-7EC2-7B3C-2B39-0220445AE2AB}" dt="2021-10-08T18:49:47.356" v="271" actId="1076"/>
          <ac:picMkLst>
            <pc:docMk/>
            <pc:sldMk cId="1741739348" sldId="256"/>
            <ac:picMk id="5" creationId="{80DD503E-93EC-4AC5-A5DC-5724BBD0851E}"/>
          </ac:picMkLst>
        </pc:picChg>
        <pc:picChg chg="mod">
          <ac:chgData name="Guest User" userId="S::urn:spo:anon#6edb342edd81ae90c4262c462c5c5344ebc19d3ceea88af6f243e4e9863a3c53::" providerId="AD" clId="Web-{1A50EE33-7EC2-7B3C-2B39-0220445AE2AB}" dt="2021-10-08T18:55:30.778" v="455" actId="14100"/>
          <ac:picMkLst>
            <pc:docMk/>
            <pc:sldMk cId="1741739348" sldId="256"/>
            <ac:picMk id="6" creationId="{17946F4B-0B97-435B-A9C5-827FA5663D27}"/>
          </ac:picMkLst>
        </pc:picChg>
        <pc:picChg chg="add del mod">
          <ac:chgData name="Guest User" userId="S::urn:spo:anon#6edb342edd81ae90c4262c462c5c5344ebc19d3ceea88af6f243e4e9863a3c53::" providerId="AD" clId="Web-{1A50EE33-7EC2-7B3C-2B39-0220445AE2AB}" dt="2021-10-08T18:51:33.059" v="334"/>
          <ac:picMkLst>
            <pc:docMk/>
            <pc:sldMk cId="1741739348" sldId="256"/>
            <ac:picMk id="8" creationId="{836C8FC2-5675-41DE-92FD-0931DD2A0324}"/>
          </ac:picMkLst>
        </pc:pic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10-09T07:56:53.158" idx="1">
    <p:pos x="4139" y="3986"/>
    <p:text>Use numbering for references</p:text>
    <p:extLst>
      <p:ext uri="{C676402C-5697-4E1C-873F-D02D1690AC5C}">
        <p15:threadingInfo xmlns:p15="http://schemas.microsoft.com/office/powerpoint/2012/main" timeZoneBias="360"/>
      </p:ext>
    </p:extLst>
  </p:cm>
  <p:cm authorId="1" dt="2021-10-09T08:01:13.483" idx="2">
    <p:pos x="10348" y="4254"/>
    <p:text>I think you should put a picture of a pregnant women here.</p:text>
    <p:extLst>
      <p:ext uri="{C676402C-5697-4E1C-873F-D02D1690AC5C}">
        <p15:threadingInfo xmlns:p15="http://schemas.microsoft.com/office/powerpoint/2012/main" timeZoneBias="360"/>
      </p:ext>
    </p:extLst>
  </p:cm>
  <p:cm authorId="1" dt="2021-10-09T08:01:50.177" idx="3">
    <p:pos x="24128" y="12159"/>
    <p:text>if you are going to span this, put it at the bottom</p:text>
    <p:extLst>
      <p:ext uri="{C676402C-5697-4E1C-873F-D02D1690AC5C}">
        <p15:threadingInfo xmlns:p15="http://schemas.microsoft.com/office/powerpoint/2012/main" timeZoneBias="360"/>
      </p:ext>
    </p:extLst>
  </p:cm>
  <p:cm authorId="1" dt="2021-10-09T08:02:08.248" idx="4">
    <p:pos x="21191" y="17598"/>
    <p:text>I would use a QR code for the references</p:text>
    <p:extLst>
      <p:ext uri="{C676402C-5697-4E1C-873F-D02D1690AC5C}">
        <p15:threadingInfo xmlns:p15="http://schemas.microsoft.com/office/powerpoint/2012/main" timeZoneBias="360"/>
      </p:ext>
    </p:extLst>
  </p:cm>
  <p:cm authorId="1" dt="2021-10-09T08:03:38.078" idx="5">
    <p:pos x="19285" y="17122"/>
    <p:text>For conclusions we need to make a strong statement about how many druygs women tak</p:text>
    <p:extLst>
      <p:ext uri="{C676402C-5697-4E1C-873F-D02D1690AC5C}">
        <p15:threadingInfo xmlns:p15="http://schemas.microsoft.com/office/powerpoint/2012/main" timeZoneBias="3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02F228-86C8-483D-B290-FDC114DFF246}" type="datetimeFigureOut">
              <a:rPr lang="en-US" smtClean="0"/>
              <a:t>10/9/2021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883E47D-AAB4-4412-88EB-201B392D7C14}" type="slidenum">
              <a:rPr lang="en-US" smtClean="0"/>
              <a:t>‹#›</a:t>
            </a:fld>
            <a:endParaRPr lang="en-US"/>
          </a:p>
        </p:txBody>
      </p:sp>
    </p:spTree>
    <p:extLst>
      <p:ext uri="{BB962C8B-B14F-4D97-AF65-F5344CB8AC3E}">
        <p14:creationId xmlns:p14="http://schemas.microsoft.com/office/powerpoint/2010/main" val="21029313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745706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518797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3679973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5486401" y="3400443"/>
            <a:ext cx="33014478" cy="1144987"/>
          </a:xfrm>
          <a:prstGeom prst="rect">
            <a:avLst/>
          </a:prstGeom>
        </p:spPr>
        <p:txBody>
          <a:bodyPr/>
          <a:lstStyle>
            <a:lvl1pPr marL="0" indent="0" algn="ctr">
              <a:buNone/>
              <a:defRPr sz="7200" i="1"/>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Author Names</a:t>
            </a:r>
          </a:p>
          <a:p>
            <a:endParaRPr lang="en-US"/>
          </a:p>
        </p:txBody>
      </p:sp>
      <p:sp>
        <p:nvSpPr>
          <p:cNvPr id="17" name="Text Placeholder 16"/>
          <p:cNvSpPr>
            <a:spLocks noGrp="1"/>
          </p:cNvSpPr>
          <p:nvPr>
            <p:ph type="body" sz="quarter" idx="12" hasCustomPrompt="1"/>
          </p:nvPr>
        </p:nvSpPr>
        <p:spPr>
          <a:xfrm>
            <a:off x="5486401" y="502921"/>
            <a:ext cx="33013650" cy="2823311"/>
          </a:xfrm>
          <a:prstGeom prst="rect">
            <a:avLst/>
          </a:prstGeom>
        </p:spPr>
        <p:txBody>
          <a:bodyPr/>
          <a:lstStyle>
            <a:lvl1pPr>
              <a:defRPr sz="8640" b="1"/>
            </a:lvl1pPr>
          </a:lstStyle>
          <a:p>
            <a:pPr lvl="0"/>
            <a:r>
              <a:rPr lang="en-US"/>
              <a:t>Title</a:t>
            </a:r>
          </a:p>
        </p:txBody>
      </p:sp>
      <p:sp>
        <p:nvSpPr>
          <p:cNvPr id="25" name="Text Placeholder 14"/>
          <p:cNvSpPr>
            <a:spLocks noGrp="1"/>
          </p:cNvSpPr>
          <p:nvPr>
            <p:ph type="body" sz="quarter" idx="20" hasCustomPrompt="1"/>
          </p:nvPr>
        </p:nvSpPr>
        <p:spPr>
          <a:xfrm>
            <a:off x="29472253" y="14505464"/>
            <a:ext cx="13221914" cy="11869117"/>
          </a:xfrm>
          <a:prstGeom prst="rect">
            <a:avLst/>
          </a:prstGeom>
        </p:spPr>
        <p:txBody>
          <a:bodyPr/>
          <a:lstStyle>
            <a:lvl1pPr algn="just">
              <a:defRPr sz="3840">
                <a:solidFill>
                  <a:schemeClr val="tx1"/>
                </a:solidFill>
              </a:defRPr>
            </a:lvl1pPr>
          </a:lstStyle>
          <a:p>
            <a:pPr lvl="0"/>
            <a:r>
              <a:rPr lang="en-US"/>
              <a:t>	</a:t>
            </a:r>
          </a:p>
        </p:txBody>
      </p:sp>
      <p:sp>
        <p:nvSpPr>
          <p:cNvPr id="26" name="Text Placeholder 14"/>
          <p:cNvSpPr>
            <a:spLocks noGrp="1"/>
          </p:cNvSpPr>
          <p:nvPr>
            <p:ph type="body" sz="quarter" idx="21" hasCustomPrompt="1"/>
          </p:nvPr>
        </p:nvSpPr>
        <p:spPr>
          <a:xfrm>
            <a:off x="879098" y="7242153"/>
            <a:ext cx="13339823" cy="5673486"/>
          </a:xfrm>
          <a:prstGeom prst="rect">
            <a:avLst/>
          </a:prstGeom>
        </p:spPr>
        <p:txBody>
          <a:bodyPr/>
          <a:lstStyle>
            <a:lvl1pPr algn="just">
              <a:defRPr sz="3840">
                <a:solidFill>
                  <a:schemeClr val="tx1"/>
                </a:solidFill>
              </a:defRPr>
            </a:lvl1pPr>
          </a:lstStyle>
          <a:p>
            <a:pPr lvl="0"/>
            <a:r>
              <a:rPr lang="en-US"/>
              <a:t>	</a:t>
            </a:r>
          </a:p>
        </p:txBody>
      </p:sp>
      <p:sp>
        <p:nvSpPr>
          <p:cNvPr id="27" name="Text Placeholder 14"/>
          <p:cNvSpPr>
            <a:spLocks noGrp="1"/>
          </p:cNvSpPr>
          <p:nvPr>
            <p:ph type="body" sz="quarter" idx="22" hasCustomPrompt="1"/>
          </p:nvPr>
        </p:nvSpPr>
        <p:spPr>
          <a:xfrm>
            <a:off x="879097" y="23672059"/>
            <a:ext cx="13339824" cy="8398442"/>
          </a:xfrm>
          <a:prstGeom prst="rect">
            <a:avLst/>
          </a:prstGeom>
        </p:spPr>
        <p:txBody>
          <a:bodyPr/>
          <a:lstStyle>
            <a:lvl1pPr algn="just">
              <a:defRPr sz="3840">
                <a:solidFill>
                  <a:schemeClr val="tx1"/>
                </a:solidFill>
              </a:defRPr>
            </a:lvl1pPr>
          </a:lstStyle>
          <a:p>
            <a:pPr lvl="0"/>
            <a:r>
              <a:rPr lang="en-US"/>
              <a:t>	</a:t>
            </a:r>
          </a:p>
        </p:txBody>
      </p:sp>
      <p:sp>
        <p:nvSpPr>
          <p:cNvPr id="28" name="Text Placeholder 14"/>
          <p:cNvSpPr>
            <a:spLocks noGrp="1"/>
          </p:cNvSpPr>
          <p:nvPr>
            <p:ph type="body" sz="quarter" idx="23" hasCustomPrompt="1"/>
          </p:nvPr>
        </p:nvSpPr>
        <p:spPr>
          <a:xfrm>
            <a:off x="29472255" y="7194602"/>
            <a:ext cx="13221913" cy="5721037"/>
          </a:xfrm>
          <a:prstGeom prst="rect">
            <a:avLst/>
          </a:prstGeom>
        </p:spPr>
        <p:txBody>
          <a:bodyPr/>
          <a:lstStyle>
            <a:lvl1pPr algn="just">
              <a:defRPr sz="3840">
                <a:solidFill>
                  <a:schemeClr val="tx1"/>
                </a:solidFill>
              </a:defRPr>
            </a:lvl1pPr>
          </a:lstStyle>
          <a:p>
            <a:pPr lvl="0"/>
            <a:r>
              <a:rPr lang="en-US"/>
              <a:t>	</a:t>
            </a:r>
          </a:p>
        </p:txBody>
      </p:sp>
      <p:sp>
        <p:nvSpPr>
          <p:cNvPr id="29" name="Text Placeholder 14"/>
          <p:cNvSpPr>
            <a:spLocks noGrp="1"/>
          </p:cNvSpPr>
          <p:nvPr>
            <p:ph type="body" sz="quarter" idx="24" hasCustomPrompt="1"/>
          </p:nvPr>
        </p:nvSpPr>
        <p:spPr>
          <a:xfrm>
            <a:off x="29457013" y="27731259"/>
            <a:ext cx="13237154" cy="4339243"/>
          </a:xfrm>
          <a:prstGeom prst="rect">
            <a:avLst/>
          </a:prstGeom>
        </p:spPr>
        <p:txBody>
          <a:bodyPr/>
          <a:lstStyle>
            <a:lvl1pPr algn="just">
              <a:defRPr sz="3840">
                <a:solidFill>
                  <a:schemeClr val="tx1"/>
                </a:solidFill>
              </a:defRPr>
            </a:lvl1pPr>
          </a:lstStyle>
          <a:p>
            <a:pPr lvl="0"/>
            <a:r>
              <a:rPr lang="en-US"/>
              <a:t>	</a:t>
            </a:r>
          </a:p>
        </p:txBody>
      </p:sp>
      <p:sp>
        <p:nvSpPr>
          <p:cNvPr id="38" name="Text Placeholder 14"/>
          <p:cNvSpPr>
            <a:spLocks noGrp="1"/>
          </p:cNvSpPr>
          <p:nvPr>
            <p:ph type="body" sz="quarter" idx="26" hasCustomPrompt="1"/>
          </p:nvPr>
        </p:nvSpPr>
        <p:spPr>
          <a:xfrm>
            <a:off x="879098" y="14505463"/>
            <a:ext cx="13339823" cy="7576771"/>
          </a:xfrm>
          <a:prstGeom prst="rect">
            <a:avLst/>
          </a:prstGeom>
        </p:spPr>
        <p:txBody>
          <a:bodyPr/>
          <a:lstStyle>
            <a:lvl1pPr algn="just">
              <a:defRPr sz="3840">
                <a:solidFill>
                  <a:schemeClr val="tx1"/>
                </a:solidFill>
              </a:defRPr>
            </a:lvl1pPr>
          </a:lstStyle>
          <a:p>
            <a:pPr lvl="0"/>
            <a:r>
              <a:rPr lang="en-US"/>
              <a:t>	</a:t>
            </a:r>
          </a:p>
        </p:txBody>
      </p:sp>
      <p:sp>
        <p:nvSpPr>
          <p:cNvPr id="23" name="Rectangle 7500"/>
          <p:cNvSpPr>
            <a:spLocks noChangeArrowheads="1"/>
          </p:cNvSpPr>
          <p:nvPr userDrawn="1"/>
        </p:nvSpPr>
        <p:spPr bwMode="auto">
          <a:xfrm flipV="1">
            <a:off x="-46692" y="-274697"/>
            <a:ext cx="43891200" cy="521268"/>
          </a:xfrm>
          <a:prstGeom prst="rect">
            <a:avLst/>
          </a:prstGeom>
          <a:solidFill>
            <a:srgbClr val="B20838"/>
          </a:solidFill>
          <a:ln w="57150">
            <a:noFill/>
          </a:ln>
          <a:effectLst/>
        </p:spPr>
        <p:txBody>
          <a:bodyPr wrap="none" anchor="ctr"/>
          <a:lstStyle/>
          <a:p>
            <a:endParaRPr lang="en-US" sz="11400"/>
          </a:p>
        </p:txBody>
      </p:sp>
      <p:sp>
        <p:nvSpPr>
          <p:cNvPr id="24" name="Rectangle 7500"/>
          <p:cNvSpPr>
            <a:spLocks noChangeArrowheads="1"/>
          </p:cNvSpPr>
          <p:nvPr userDrawn="1"/>
        </p:nvSpPr>
        <p:spPr bwMode="auto">
          <a:xfrm flipV="1">
            <a:off x="0" y="4872554"/>
            <a:ext cx="43891200" cy="332480"/>
          </a:xfrm>
          <a:prstGeom prst="rect">
            <a:avLst/>
          </a:prstGeom>
          <a:solidFill>
            <a:srgbClr val="B20838"/>
          </a:solidFill>
          <a:ln w="57150">
            <a:noFill/>
          </a:ln>
          <a:effectLst/>
        </p:spPr>
        <p:txBody>
          <a:bodyPr wrap="none" anchor="ctr"/>
          <a:lstStyle/>
          <a:p>
            <a:endParaRPr lang="en-US" sz="11400"/>
          </a:p>
        </p:txBody>
      </p:sp>
      <p:pic>
        <p:nvPicPr>
          <p:cNvPr id="30" name="Picture 29"/>
          <p:cNvPicPr>
            <a:picLocks noChangeAspect="1"/>
          </p:cNvPicPr>
          <p:nvPr userDrawn="1"/>
        </p:nvPicPr>
        <p:blipFill>
          <a:blip r:embed="rId2"/>
          <a:stretch>
            <a:fillRect/>
          </a:stretch>
        </p:blipFill>
        <p:spPr>
          <a:xfrm>
            <a:off x="879098" y="396202"/>
            <a:ext cx="4276844" cy="4276844"/>
          </a:xfrm>
          <a:prstGeom prst="rect">
            <a:avLst/>
          </a:prstGeom>
        </p:spPr>
      </p:pic>
    </p:spTree>
    <p:extLst>
      <p:ext uri="{BB962C8B-B14F-4D97-AF65-F5344CB8AC3E}">
        <p14:creationId xmlns:p14="http://schemas.microsoft.com/office/powerpoint/2010/main" val="192548802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2160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886492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75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2199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489922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10/9/2021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527865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10/9/2021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79225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106807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1392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59359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C764DE79-268F-4C1A-8933-263129D2AF90}" type="datetimeFigureOut">
              <a:rPr lang="en-US" dirty="0"/>
              <a:t>10/9/2021</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54486352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comments" Target="../comments/commen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4" name="Text Placeholder 3"/>
          <p:cNvSpPr>
            <a:spLocks noGrp="1"/>
          </p:cNvSpPr>
          <p:nvPr>
            <p:ph type="body" sz="quarter" idx="12"/>
          </p:nvPr>
        </p:nvSpPr>
        <p:spPr/>
        <p:txBody>
          <a:bodyPr vert="horz" lIns="91440" tIns="45720" rIns="91440" bIns="45720" rtlCol="0" anchor="t">
            <a:normAutofit/>
          </a:bodyPr>
          <a:lstStyle/>
          <a:p>
            <a:pPr marL="0" indent="0" algn="ctr">
              <a:buNone/>
            </a:pPr>
            <a:r>
              <a:rPr lang="en-US" sz="8600"/>
              <a:t>Efficacy of Current Treatment Guidelines for Hyperemesis Gravidarum and Nausea/Vomiting in Pregnancy </a:t>
            </a:r>
            <a:endParaRPr lang="en-US">
              <a:cs typeface="Calibri" panose="020F0502020204030204"/>
            </a:endParaRPr>
          </a:p>
        </p:txBody>
      </p:sp>
      <p:sp>
        <p:nvSpPr>
          <p:cNvPr id="10" name="Text Placeholder 9"/>
          <p:cNvSpPr>
            <a:spLocks noGrp="1"/>
          </p:cNvSpPr>
          <p:nvPr>
            <p:ph type="body" sz="quarter" idx="20"/>
          </p:nvPr>
        </p:nvSpPr>
        <p:spPr>
          <a:xfrm>
            <a:off x="29455001" y="14505464"/>
            <a:ext cx="13239166" cy="10851201"/>
          </a:xfrm>
        </p:spPr>
        <p:txBody>
          <a:bodyPr vert="horz" lIns="91440" tIns="45720" rIns="91440" bIns="45720" rtlCol="0" anchor="t">
            <a:normAutofit/>
          </a:bodyPr>
          <a:lstStyle/>
          <a:p>
            <a:pPr marL="0" indent="0" algn="l">
              <a:buNone/>
            </a:pPr>
            <a:endParaRPr lang="en-US" sz="3800" b="0" i="0">
              <a:solidFill>
                <a:srgbClr val="000000"/>
              </a:solidFill>
              <a:effectLst/>
              <a:latin typeface="Calibri"/>
              <a:cs typeface="Times New Roman"/>
            </a:endParaRPr>
          </a:p>
          <a:p>
            <a:endParaRPr lang="en-US" sz="3800">
              <a:cs typeface="Calibri"/>
            </a:endParaRPr>
          </a:p>
        </p:txBody>
      </p:sp>
      <p:sp>
        <p:nvSpPr>
          <p:cNvPr id="11" name="Text Placeholder 10"/>
          <p:cNvSpPr>
            <a:spLocks noGrp="1"/>
          </p:cNvSpPr>
          <p:nvPr>
            <p:ph type="body" sz="quarter" idx="21"/>
          </p:nvPr>
        </p:nvSpPr>
        <p:spPr/>
        <p:txBody>
          <a:bodyPr vert="horz" lIns="91440" tIns="45720" rIns="91440" bIns="45720" rtlCol="0" anchor="t">
            <a:normAutofit/>
          </a:bodyPr>
          <a:lstStyle/>
          <a:p>
            <a:pPr algn="l"/>
            <a:endParaRPr lang="en-US" sz="3800">
              <a:latin typeface="Times New Roman"/>
              <a:cs typeface="Times New Roman"/>
            </a:endParaRPr>
          </a:p>
          <a:p>
            <a:endParaRPr lang="en-US"/>
          </a:p>
        </p:txBody>
      </p:sp>
      <p:sp>
        <p:nvSpPr>
          <p:cNvPr id="12" name="Text Placeholder 11"/>
          <p:cNvSpPr>
            <a:spLocks noGrp="1"/>
          </p:cNvSpPr>
          <p:nvPr>
            <p:ph type="body" sz="quarter" idx="22"/>
          </p:nvPr>
        </p:nvSpPr>
        <p:spPr/>
        <p:txBody>
          <a:bodyPr vert="horz" lIns="91440" tIns="45720" rIns="91440" bIns="45720" rtlCol="0" anchor="t">
            <a:normAutofit fontScale="92500" lnSpcReduction="10000"/>
          </a:bodyPr>
          <a:lstStyle/>
          <a:p>
            <a:pPr>
              <a:spcBef>
                <a:spcPts val="0"/>
              </a:spcBef>
            </a:pPr>
            <a:endParaRPr lang="en-US" sz="4500" dirty="0">
              <a:solidFill>
                <a:srgbClr val="000000"/>
              </a:solidFill>
            </a:endParaRPr>
          </a:p>
          <a:p>
            <a:pPr>
              <a:spcBef>
                <a:spcPts val="0"/>
              </a:spcBef>
            </a:pPr>
            <a:r>
              <a:rPr lang="en-US" sz="3800" dirty="0">
                <a:solidFill>
                  <a:srgbClr val="000000"/>
                </a:solidFill>
              </a:rPr>
              <a:t>The questionnaire was created using the diagnostic criteria used by the HER Foundation. It included questions regarding race, income level, education level, support system, region in which they reside, and employment status. All questions were multiple choice, used Likert scales, and free-response question formats.</a:t>
            </a:r>
          </a:p>
          <a:p>
            <a:pPr>
              <a:spcBef>
                <a:spcPts val="0"/>
              </a:spcBef>
            </a:pPr>
            <a:endParaRPr lang="en-US" sz="3800" dirty="0">
              <a:solidFill>
                <a:srgbClr val="000000"/>
              </a:solidFill>
            </a:endParaRPr>
          </a:p>
          <a:p>
            <a:pPr>
              <a:spcBef>
                <a:spcPts val="0"/>
              </a:spcBef>
            </a:pPr>
            <a:r>
              <a:rPr lang="en-US" sz="3800" dirty="0">
                <a:solidFill>
                  <a:srgbClr val="000000"/>
                </a:solidFill>
              </a:rPr>
              <a:t>The questionnaire</a:t>
            </a:r>
            <a:r>
              <a:rPr lang="en-US" sz="3800" b="0" i="0" u="none" strike="noStrike" dirty="0">
                <a:solidFill>
                  <a:srgbClr val="000000"/>
                </a:solidFill>
                <a:effectLst/>
              </a:rPr>
              <a:t> was distributed via institutional email, social media (including online HG support groups and personal social media pages), as well as the Hyperemesis Education and Research (HER) Foundation website. </a:t>
            </a:r>
            <a:endParaRPr lang="en-US" sz="3800" dirty="0">
              <a:solidFill>
                <a:srgbClr val="000000"/>
              </a:solidFill>
            </a:endParaRPr>
          </a:p>
          <a:p>
            <a:pPr>
              <a:spcBef>
                <a:spcPts val="0"/>
              </a:spcBef>
            </a:pPr>
            <a:endParaRPr lang="en-US" sz="3800" dirty="0">
              <a:solidFill>
                <a:srgbClr val="000000"/>
              </a:solidFill>
            </a:endParaRPr>
          </a:p>
          <a:p>
            <a:pPr>
              <a:spcBef>
                <a:spcPts val="0"/>
              </a:spcBef>
            </a:pPr>
            <a:r>
              <a:rPr lang="en-US" sz="3800" b="0" i="0" u="none" strike="noStrike" dirty="0">
                <a:solidFill>
                  <a:srgbClr val="000000"/>
                </a:solidFill>
                <a:effectLst/>
              </a:rPr>
              <a:t>Inclusion criteria for this research included being assigned female sex at birth and birthing a child.</a:t>
            </a:r>
            <a:r>
              <a:rPr lang="en-US" sz="3800" b="0" i="0" u="none" strike="noStrike" dirty="0">
                <a:solidFill>
                  <a:srgbClr val="0D405F"/>
                </a:solidFill>
                <a:effectLst/>
              </a:rPr>
              <a:t> </a:t>
            </a:r>
            <a:r>
              <a:rPr lang="en-US" sz="3800" dirty="0">
                <a:solidFill>
                  <a:srgbClr val="0D405F"/>
                </a:solidFill>
              </a:rPr>
              <a:t>E</a:t>
            </a:r>
            <a:r>
              <a:rPr lang="en-US" sz="3800" dirty="0">
                <a:solidFill>
                  <a:srgbClr val="000000"/>
                </a:solidFill>
              </a:rPr>
              <a:t>ach</a:t>
            </a:r>
            <a:r>
              <a:rPr lang="en-US" sz="3800" b="0" i="0" u="none" strike="noStrike" dirty="0">
                <a:solidFill>
                  <a:srgbClr val="000000"/>
                </a:solidFill>
                <a:effectLst/>
              </a:rPr>
              <a:t> participant was asked to fill out one survey per child.</a:t>
            </a:r>
            <a:endParaRPr lang="en-US" sz="3800" b="0" dirty="0">
              <a:effectLst/>
              <a:cs typeface="Calibri"/>
            </a:endParaRPr>
          </a:p>
          <a:p>
            <a:pPr>
              <a:spcBef>
                <a:spcPts val="0"/>
              </a:spcBef>
            </a:pPr>
            <a:endParaRPr lang="en-US" sz="3800" dirty="0">
              <a:solidFill>
                <a:srgbClr val="000000"/>
              </a:solidFill>
              <a:cs typeface="Calibri" panose="020F0502020204030204"/>
            </a:endParaRPr>
          </a:p>
          <a:p>
            <a:pPr>
              <a:spcBef>
                <a:spcPts val="0"/>
              </a:spcBef>
            </a:pPr>
            <a:r>
              <a:rPr lang="en-US" sz="3800" dirty="0">
                <a:solidFill>
                  <a:srgbClr val="000000"/>
                </a:solidFill>
                <a:cs typeface="Calibri" panose="020F0502020204030204"/>
              </a:rPr>
              <a:t>Data was evaluated using contingency tables where pair wise association were determined using a Mantel-</a:t>
            </a:r>
            <a:r>
              <a:rPr lang="en-US" sz="3800" dirty="0" err="1">
                <a:solidFill>
                  <a:srgbClr val="000000"/>
                </a:solidFill>
                <a:cs typeface="Calibri" panose="020F0502020204030204"/>
              </a:rPr>
              <a:t>Haenszel</a:t>
            </a:r>
            <a:r>
              <a:rPr lang="en-US" sz="3800" dirty="0">
                <a:solidFill>
                  <a:srgbClr val="000000"/>
                </a:solidFill>
                <a:cs typeface="Calibri" panose="020F0502020204030204"/>
              </a:rPr>
              <a:t> Chi-square tests </a:t>
            </a:r>
          </a:p>
          <a:p>
            <a:pPr>
              <a:spcBef>
                <a:spcPts val="0"/>
              </a:spcBef>
            </a:pPr>
            <a:endParaRPr lang="en-US" sz="4500" dirty="0">
              <a:cs typeface="Calibri"/>
            </a:endParaRPr>
          </a:p>
          <a:p>
            <a:pPr>
              <a:spcBef>
                <a:spcPts val="0"/>
              </a:spcBef>
            </a:pPr>
            <a:endParaRPr lang="en-US" sz="4500" dirty="0">
              <a:cs typeface="Calibri"/>
            </a:endParaRPr>
          </a:p>
          <a:p>
            <a:pPr>
              <a:spcBef>
                <a:spcPts val="0"/>
              </a:spcBef>
            </a:pPr>
            <a:endParaRPr lang="en-US" sz="4500" dirty="0">
              <a:cs typeface="Calibri"/>
            </a:endParaRPr>
          </a:p>
        </p:txBody>
      </p:sp>
      <p:sp>
        <p:nvSpPr>
          <p:cNvPr id="13" name="Text Placeholder 12"/>
          <p:cNvSpPr>
            <a:spLocks noGrp="1"/>
          </p:cNvSpPr>
          <p:nvPr>
            <p:ph type="body" sz="quarter" idx="23"/>
          </p:nvPr>
        </p:nvSpPr>
        <p:spPr>
          <a:xfrm>
            <a:off x="14672807" y="27180773"/>
            <a:ext cx="15942060" cy="5721037"/>
          </a:xfrm>
        </p:spPr>
        <p:txBody>
          <a:bodyPr vert="horz" lIns="91440" tIns="45720" rIns="91440" bIns="45720" rtlCol="0" anchor="t">
            <a:normAutofit/>
          </a:bodyPr>
          <a:lstStyle/>
          <a:p>
            <a:pPr marL="571500" indent="-571500" algn="l">
              <a:spcBef>
                <a:spcPts val="1200"/>
              </a:spcBef>
            </a:pPr>
            <a:r>
              <a:rPr lang="en-US" sz="3800" b="0" i="0" dirty="0">
                <a:solidFill>
                  <a:srgbClr val="000000"/>
                </a:solidFill>
                <a:effectLst/>
                <a:latin typeface="Calibri"/>
                <a:cs typeface="Times New Roman"/>
              </a:rPr>
              <a:t>Over 1000 pregnancies were analyzed, and voluntary respondents completed a survey for each living biological child. The survey screened for patients and symptoms congruent with HG, NVP, and asymptomatic as </a:t>
            </a:r>
            <a:r>
              <a:rPr lang="en-US" sz="3800" dirty="0">
                <a:solidFill>
                  <a:srgbClr val="000000"/>
                </a:solidFill>
                <a:latin typeface="Calibri"/>
                <a:cs typeface="Times New Roman"/>
              </a:rPr>
              <a:t>defined by ACOG</a:t>
            </a:r>
            <a:r>
              <a:rPr lang="en-US" sz="3800" b="0" i="0" dirty="0">
                <a:solidFill>
                  <a:srgbClr val="000000"/>
                </a:solidFill>
                <a:effectLst/>
                <a:latin typeface="Calibri"/>
                <a:cs typeface="Times New Roman"/>
              </a:rPr>
              <a:t> guidelines.</a:t>
            </a:r>
            <a:r>
              <a:rPr lang="en-US" sz="3800" dirty="0">
                <a:solidFill>
                  <a:srgbClr val="000000"/>
                </a:solidFill>
                <a:latin typeface="Calibri"/>
                <a:cs typeface="Times New Roman"/>
              </a:rPr>
              <a:t> </a:t>
            </a:r>
            <a:endParaRPr lang="en-US" sz="3800" dirty="0">
              <a:solidFill>
                <a:srgbClr val="000000"/>
              </a:solidFill>
              <a:latin typeface="Calibri"/>
              <a:cs typeface="Calibri" panose="020F0502020204030204"/>
            </a:endParaRPr>
          </a:p>
          <a:p>
            <a:pPr marL="571500" indent="-571500" algn="l">
              <a:spcBef>
                <a:spcPts val="1200"/>
              </a:spcBef>
            </a:pPr>
            <a:r>
              <a:rPr lang="en-US" sz="3800" b="0" i="0" dirty="0">
                <a:solidFill>
                  <a:srgbClr val="000000"/>
                </a:solidFill>
                <a:effectLst/>
                <a:latin typeface="Calibri"/>
                <a:cs typeface="Times New Roman"/>
              </a:rPr>
              <a:t>60.6% were diagnosed with HG. 95.5% experienced nausea, and 87.3% experienced vomiting. 4% were asymptomatic.</a:t>
            </a:r>
            <a:r>
              <a:rPr lang="en-US" sz="3800" dirty="0">
                <a:solidFill>
                  <a:srgbClr val="000000"/>
                </a:solidFill>
                <a:latin typeface="Calibri"/>
                <a:cs typeface="Times New Roman"/>
              </a:rPr>
              <a:t> </a:t>
            </a:r>
            <a:endParaRPr lang="en-US" sz="3800" dirty="0">
              <a:solidFill>
                <a:srgbClr val="000000"/>
              </a:solidFill>
              <a:latin typeface="Calibri"/>
              <a:cs typeface="Calibri" panose="020F0502020204030204"/>
            </a:endParaRPr>
          </a:p>
          <a:p>
            <a:pPr marL="571500" indent="-571500" algn="l">
              <a:spcBef>
                <a:spcPts val="1200"/>
              </a:spcBef>
            </a:pPr>
            <a:r>
              <a:rPr lang="en-US" sz="3800" b="0" i="0" dirty="0">
                <a:solidFill>
                  <a:srgbClr val="000000"/>
                </a:solidFill>
                <a:effectLst/>
                <a:latin typeface="Calibri"/>
                <a:cs typeface="Times New Roman"/>
              </a:rPr>
              <a:t>This information, including individual pharmacotherapy data, can help us identify risk factors for HG and its widespread effects on patients' lives, which can be helpful for screenings, providing resources to patients, and developing further treatment options.</a:t>
            </a:r>
            <a:endParaRPr lang="en-US" sz="3800" dirty="0">
              <a:latin typeface="Calibri"/>
              <a:cs typeface="Calibri" panose="020F0502020204030204"/>
            </a:endParaRPr>
          </a:p>
          <a:p>
            <a:endParaRPr lang="en-US" dirty="0"/>
          </a:p>
        </p:txBody>
      </p:sp>
      <p:sp>
        <p:nvSpPr>
          <p:cNvPr id="14" name="Text Placeholder 13"/>
          <p:cNvSpPr>
            <a:spLocks noGrp="1"/>
          </p:cNvSpPr>
          <p:nvPr>
            <p:ph type="body" sz="quarter" idx="24"/>
          </p:nvPr>
        </p:nvSpPr>
        <p:spPr>
          <a:xfrm>
            <a:off x="30794034" y="29130925"/>
            <a:ext cx="11900133" cy="3232743"/>
          </a:xfrm>
        </p:spPr>
        <p:txBody>
          <a:bodyPr/>
          <a:lstStyle/>
          <a:p>
            <a:endParaRPr lang="en-US"/>
          </a:p>
        </p:txBody>
      </p:sp>
      <p:sp>
        <p:nvSpPr>
          <p:cNvPr id="15" name="Text Placeholder 14"/>
          <p:cNvSpPr>
            <a:spLocks noGrp="1"/>
          </p:cNvSpPr>
          <p:nvPr>
            <p:ph type="body" sz="quarter" idx="26"/>
          </p:nvPr>
        </p:nvSpPr>
        <p:spPr/>
        <p:txBody>
          <a:bodyPr vert="horz" lIns="91440" tIns="45720" rIns="91440" bIns="45720" rtlCol="0" anchor="t">
            <a:normAutofit/>
          </a:bodyPr>
          <a:lstStyle/>
          <a:p>
            <a:pPr algn="l"/>
            <a:endParaRPr lang="en-US" sz="3800" b="0" i="0">
              <a:solidFill>
                <a:srgbClr val="000000"/>
              </a:solidFill>
              <a:effectLst/>
              <a:latin typeface="Times New Roman" panose="02020603050405020304" pitchFamily="18" charset="0"/>
              <a:cs typeface="Times New Roman"/>
            </a:endParaRPr>
          </a:p>
          <a:p>
            <a:endParaRPr lang="en-US"/>
          </a:p>
        </p:txBody>
      </p:sp>
      <p:sp>
        <p:nvSpPr>
          <p:cNvPr id="16" name="Text Placeholder 14"/>
          <p:cNvSpPr txBox="1">
            <a:spLocks/>
          </p:cNvSpPr>
          <p:nvPr/>
        </p:nvSpPr>
        <p:spPr>
          <a:xfrm>
            <a:off x="832993" y="18158298"/>
            <a:ext cx="3547112" cy="746566"/>
          </a:xfrm>
          <a:prstGeom prst="rect">
            <a:avLst/>
          </a:prstGeom>
        </p:spPr>
        <p:txBody>
          <a:bodyPr lIns="91440" tIns="45720" rIns="91440" bIns="45720" anchor="t"/>
          <a:lstStyle>
            <a:lvl1pPr marL="0" indent="0" algn="ctr" defTabSz="3657600" rtl="0" eaLnBrk="1" latinLnBrk="0" hangingPunct="1">
              <a:lnSpc>
                <a:spcPct val="90000"/>
              </a:lnSpc>
              <a:spcBef>
                <a:spcPts val="4000"/>
              </a:spcBef>
              <a:buFont typeface="Arial" panose="020B0604020202020204" pitchFamily="34" charset="0"/>
              <a:buNone/>
              <a:defRPr sz="4800" b="1" kern="1200">
                <a:solidFill>
                  <a:srgbClr val="B30838"/>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a:lstStyle>
          <a:p>
            <a:r>
              <a:rPr lang="en-US" sz="5750"/>
              <a:t>OBJECTIVE</a:t>
            </a:r>
            <a:endParaRPr lang="en-US" sz="5760"/>
          </a:p>
        </p:txBody>
      </p:sp>
      <p:sp>
        <p:nvSpPr>
          <p:cNvPr id="17" name="Text Placeholder 14"/>
          <p:cNvSpPr txBox="1">
            <a:spLocks/>
          </p:cNvSpPr>
          <p:nvPr/>
        </p:nvSpPr>
        <p:spPr>
          <a:xfrm>
            <a:off x="15400948" y="5848439"/>
            <a:ext cx="2868856" cy="644135"/>
          </a:xfrm>
          <a:prstGeom prst="rect">
            <a:avLst/>
          </a:prstGeom>
        </p:spPr>
        <p:txBody>
          <a:bodyPr/>
          <a:lstStyle>
            <a:lvl1pPr marL="0" indent="0" algn="ctr" defTabSz="3657600" rtl="0" eaLnBrk="1" latinLnBrk="0" hangingPunct="1">
              <a:lnSpc>
                <a:spcPct val="90000"/>
              </a:lnSpc>
              <a:spcBef>
                <a:spcPts val="4000"/>
              </a:spcBef>
              <a:buFont typeface="Arial" panose="020B0604020202020204" pitchFamily="34" charset="0"/>
              <a:buNone/>
              <a:defRPr sz="4800" b="1" kern="1200">
                <a:solidFill>
                  <a:srgbClr val="B30838"/>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a:lstStyle>
          <a:p>
            <a:r>
              <a:rPr lang="en-US" sz="5760"/>
              <a:t>RESULTS</a:t>
            </a:r>
          </a:p>
        </p:txBody>
      </p:sp>
      <p:sp>
        <p:nvSpPr>
          <p:cNvPr id="18" name="Text Placeholder 14"/>
          <p:cNvSpPr txBox="1">
            <a:spLocks/>
          </p:cNvSpPr>
          <p:nvPr/>
        </p:nvSpPr>
        <p:spPr>
          <a:xfrm>
            <a:off x="30794036" y="27903013"/>
            <a:ext cx="4075864" cy="692908"/>
          </a:xfrm>
          <a:prstGeom prst="rect">
            <a:avLst/>
          </a:prstGeom>
        </p:spPr>
        <p:txBody>
          <a:bodyPr/>
          <a:lstStyle>
            <a:lvl1pPr marL="0" indent="0" algn="ctr" defTabSz="3657600" rtl="0" eaLnBrk="1" latinLnBrk="0" hangingPunct="1">
              <a:lnSpc>
                <a:spcPct val="90000"/>
              </a:lnSpc>
              <a:spcBef>
                <a:spcPts val="4000"/>
              </a:spcBef>
              <a:buFont typeface="Arial" panose="020B0604020202020204" pitchFamily="34" charset="0"/>
              <a:buNone/>
              <a:defRPr sz="4800" b="1" kern="1200">
                <a:solidFill>
                  <a:srgbClr val="B30838"/>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a:lstStyle>
          <a:p>
            <a:r>
              <a:rPr lang="en-US" sz="5760" dirty="0"/>
              <a:t>REFERENCES</a:t>
            </a:r>
          </a:p>
        </p:txBody>
      </p:sp>
      <p:sp>
        <p:nvSpPr>
          <p:cNvPr id="19" name="Text Placeholder 14"/>
          <p:cNvSpPr txBox="1">
            <a:spLocks/>
          </p:cNvSpPr>
          <p:nvPr/>
        </p:nvSpPr>
        <p:spPr>
          <a:xfrm>
            <a:off x="15254905" y="25917472"/>
            <a:ext cx="5404934" cy="910701"/>
          </a:xfrm>
          <a:prstGeom prst="rect">
            <a:avLst/>
          </a:prstGeom>
        </p:spPr>
        <p:txBody>
          <a:bodyPr lIns="91440" tIns="45720" rIns="91440" bIns="45720" anchor="t"/>
          <a:lstStyle>
            <a:lvl1pPr marL="0" indent="0" algn="ctr" defTabSz="3657600" rtl="0" eaLnBrk="1" latinLnBrk="0" hangingPunct="1">
              <a:lnSpc>
                <a:spcPct val="90000"/>
              </a:lnSpc>
              <a:spcBef>
                <a:spcPts val="4000"/>
              </a:spcBef>
              <a:buFont typeface="Arial" panose="020B0604020202020204" pitchFamily="34" charset="0"/>
              <a:buNone/>
              <a:defRPr sz="4800" b="1" kern="1200">
                <a:solidFill>
                  <a:srgbClr val="B30838"/>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a:lstStyle>
          <a:p>
            <a:r>
              <a:rPr lang="en-US" sz="5750"/>
              <a:t>CONCLUSIONS</a:t>
            </a:r>
            <a:endParaRPr lang="en-US" sz="5760"/>
          </a:p>
        </p:txBody>
      </p:sp>
      <p:sp>
        <p:nvSpPr>
          <p:cNvPr id="20" name="Text Placeholder 14"/>
          <p:cNvSpPr txBox="1">
            <a:spLocks/>
          </p:cNvSpPr>
          <p:nvPr/>
        </p:nvSpPr>
        <p:spPr>
          <a:xfrm>
            <a:off x="1017410" y="22748332"/>
            <a:ext cx="3352801" cy="691271"/>
          </a:xfrm>
          <a:prstGeom prst="rect">
            <a:avLst/>
          </a:prstGeom>
        </p:spPr>
        <p:txBody>
          <a:bodyPr/>
          <a:lstStyle>
            <a:lvl1pPr marL="0" indent="0" algn="ctr" defTabSz="3657600" rtl="0" eaLnBrk="1" latinLnBrk="0" hangingPunct="1">
              <a:lnSpc>
                <a:spcPct val="90000"/>
              </a:lnSpc>
              <a:spcBef>
                <a:spcPts val="4000"/>
              </a:spcBef>
              <a:buFont typeface="Arial" panose="020B0604020202020204" pitchFamily="34" charset="0"/>
              <a:buNone/>
              <a:defRPr sz="4800" b="1" kern="1200">
                <a:solidFill>
                  <a:srgbClr val="B30838"/>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a:lstStyle>
          <a:p>
            <a:r>
              <a:rPr lang="en-US" sz="5760"/>
              <a:t>METHODS</a:t>
            </a:r>
          </a:p>
        </p:txBody>
      </p:sp>
      <p:sp>
        <p:nvSpPr>
          <p:cNvPr id="21" name="Text Placeholder 14"/>
          <p:cNvSpPr txBox="1">
            <a:spLocks/>
          </p:cNvSpPr>
          <p:nvPr/>
        </p:nvSpPr>
        <p:spPr>
          <a:xfrm>
            <a:off x="879097" y="5752837"/>
            <a:ext cx="5055871" cy="722408"/>
          </a:xfrm>
          <a:prstGeom prst="rect">
            <a:avLst/>
          </a:prstGeom>
        </p:spPr>
        <p:txBody>
          <a:bodyPr/>
          <a:lstStyle>
            <a:lvl1pPr marL="0" indent="0" algn="ctr" defTabSz="3657600" rtl="0" eaLnBrk="1" latinLnBrk="0" hangingPunct="1">
              <a:lnSpc>
                <a:spcPct val="90000"/>
              </a:lnSpc>
              <a:spcBef>
                <a:spcPts val="4000"/>
              </a:spcBef>
              <a:buFont typeface="Arial" panose="020B0604020202020204" pitchFamily="34" charset="0"/>
              <a:buNone/>
              <a:defRPr sz="4800" b="1" kern="1200">
                <a:solidFill>
                  <a:srgbClr val="B30838"/>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a:lstStyle>
          <a:p>
            <a:r>
              <a:rPr lang="en-US" sz="5760"/>
              <a:t>INTRODUCTION</a:t>
            </a:r>
          </a:p>
        </p:txBody>
      </p:sp>
      <p:sp>
        <p:nvSpPr>
          <p:cNvPr id="29" name="Text Placeholder 11">
            <a:extLst>
              <a:ext uri="{FF2B5EF4-FFF2-40B4-BE49-F238E27FC236}">
                <a16:creationId xmlns:a16="http://schemas.microsoft.com/office/drawing/2014/main" id="{D81872A2-0DED-4CA6-AD52-D734CFC6F7EF}"/>
              </a:ext>
            </a:extLst>
          </p:cNvPr>
          <p:cNvSpPr txBox="1">
            <a:spLocks/>
          </p:cNvSpPr>
          <p:nvPr/>
        </p:nvSpPr>
        <p:spPr>
          <a:xfrm>
            <a:off x="923850" y="6762514"/>
            <a:ext cx="13339824" cy="11568882"/>
          </a:xfrm>
          <a:prstGeom prst="rect">
            <a:avLst/>
          </a:prstGeom>
        </p:spPr>
        <p:txBody>
          <a:bodyPr vert="horz" lIns="91440" tIns="45720" rIns="91440" bIns="45720" rtlCol="0" anchor="t">
            <a:normAutofit fontScale="62500" lnSpcReduction="20000"/>
          </a:bodyPr>
          <a:lstStyle>
            <a:lvl1pPr marL="1097280" indent="-1097280" algn="just" defTabSz="4389120" rtl="0" eaLnBrk="1" latinLnBrk="0" hangingPunct="1">
              <a:lnSpc>
                <a:spcPct val="90000"/>
              </a:lnSpc>
              <a:spcBef>
                <a:spcPts val="4800"/>
              </a:spcBef>
              <a:buFont typeface="Arial" panose="020B0604020202020204" pitchFamily="34" charset="0"/>
              <a:buChar char="•"/>
              <a:defRPr sz="38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algn="l"/>
            <a:r>
              <a:rPr lang="en-US" sz="5100" dirty="0">
                <a:ea typeface="+mn-lt"/>
                <a:cs typeface="+mn-lt"/>
              </a:rPr>
              <a:t>Nausea and vomiting in pregnancy (</a:t>
            </a:r>
            <a:r>
              <a:rPr lang="en-US" sz="5100" dirty="0" smtClean="0">
                <a:ea typeface="+mn-lt"/>
                <a:cs typeface="+mn-lt"/>
              </a:rPr>
              <a:t>NVP) take place </a:t>
            </a:r>
            <a:r>
              <a:rPr lang="en-US" sz="5100" dirty="0">
                <a:ea typeface="+mn-lt"/>
                <a:cs typeface="+mn-lt"/>
              </a:rPr>
              <a:t>in 50-80% of pregnancies (</a:t>
            </a:r>
            <a:r>
              <a:rPr lang="en-US" sz="5100" dirty="0" err="1">
                <a:ea typeface="+mn-lt"/>
                <a:cs typeface="+mn-lt"/>
              </a:rPr>
              <a:t>Grooten</a:t>
            </a:r>
            <a:r>
              <a:rPr lang="en-US" sz="5100" dirty="0">
                <a:ea typeface="+mn-lt"/>
                <a:cs typeface="+mn-lt"/>
              </a:rPr>
              <a:t>, 2016). </a:t>
            </a:r>
            <a:r>
              <a:rPr lang="en-US" sz="5100" dirty="0" smtClean="0">
                <a:ea typeface="+mn-lt"/>
                <a:cs typeface="+mn-lt"/>
              </a:rPr>
              <a:t>The </a:t>
            </a:r>
            <a:r>
              <a:rPr lang="en-US" sz="5100" dirty="0">
                <a:ea typeface="+mn-lt"/>
                <a:cs typeface="+mn-lt"/>
              </a:rPr>
              <a:t>most severe form of NVP known as Hyperemesis </a:t>
            </a:r>
            <a:r>
              <a:rPr lang="en-US" sz="5100" dirty="0" err="1">
                <a:ea typeface="+mn-lt"/>
                <a:cs typeface="+mn-lt"/>
              </a:rPr>
              <a:t>Gravidarum</a:t>
            </a:r>
            <a:r>
              <a:rPr lang="en-US" sz="5100" dirty="0">
                <a:ea typeface="+mn-lt"/>
                <a:cs typeface="+mn-lt"/>
              </a:rPr>
              <a:t> (HG</a:t>
            </a:r>
            <a:r>
              <a:rPr lang="en-US" sz="5100" dirty="0" smtClean="0">
                <a:ea typeface="+mn-lt"/>
                <a:cs typeface="+mn-lt"/>
              </a:rPr>
              <a:t>) </a:t>
            </a:r>
            <a:r>
              <a:rPr lang="en-US" sz="5100" dirty="0">
                <a:ea typeface="+mn-lt"/>
                <a:cs typeface="+mn-lt"/>
              </a:rPr>
              <a:t>occurs in </a:t>
            </a:r>
            <a:r>
              <a:rPr lang="en-US" sz="5100" dirty="0" smtClean="0">
                <a:ea typeface="+mn-lt"/>
                <a:cs typeface="+mn-lt"/>
              </a:rPr>
              <a:t>0.3</a:t>
            </a:r>
            <a:r>
              <a:rPr lang="en-US" sz="5100" dirty="0">
                <a:ea typeface="+mn-lt"/>
                <a:cs typeface="+mn-lt"/>
              </a:rPr>
              <a:t>%–3.6% of </a:t>
            </a:r>
            <a:r>
              <a:rPr lang="en-US" sz="5100" dirty="0" smtClean="0">
                <a:ea typeface="+mn-lt"/>
                <a:cs typeface="+mn-lt"/>
              </a:rPr>
              <a:t>pregnancies and has</a:t>
            </a:r>
            <a:r>
              <a:rPr lang="en-US" sz="5100" dirty="0" smtClean="0">
                <a:ea typeface="+mn-lt"/>
                <a:cs typeface="+mn-lt"/>
              </a:rPr>
              <a:t> </a:t>
            </a:r>
            <a:r>
              <a:rPr lang="en-US" sz="5100" dirty="0">
                <a:ea typeface="+mn-lt"/>
                <a:cs typeface="+mn-lt"/>
              </a:rPr>
              <a:t>debilitating symptoms (</a:t>
            </a:r>
            <a:r>
              <a:rPr lang="en-US" sz="5100" dirty="0" err="1">
                <a:ea typeface="+mn-lt"/>
                <a:cs typeface="+mn-lt"/>
              </a:rPr>
              <a:t>Einarson</a:t>
            </a:r>
            <a:r>
              <a:rPr lang="en-US" sz="5100" dirty="0">
                <a:ea typeface="+mn-lt"/>
                <a:cs typeface="+mn-lt"/>
              </a:rPr>
              <a:t> TR, 2013). </a:t>
            </a:r>
            <a:endParaRPr lang="en-US" dirty="0">
              <a:ea typeface="+mn-lt"/>
              <a:cs typeface="+mn-lt"/>
            </a:endParaRPr>
          </a:p>
          <a:p>
            <a:pPr algn="l"/>
            <a:r>
              <a:rPr lang="en-US" sz="5100" dirty="0">
                <a:ea typeface="+mn-lt"/>
                <a:cs typeface="+mn-lt"/>
              </a:rPr>
              <a:t>The condition is characterized by intractable vomiting, especially during the first trimester, that is difficult to treat and often leads to hypovolemia and weight loss. </a:t>
            </a:r>
            <a:endParaRPr lang="en-US" sz="5100" dirty="0" smtClean="0">
              <a:ea typeface="+mn-lt"/>
              <a:cs typeface="+mn-lt"/>
            </a:endParaRPr>
          </a:p>
          <a:p>
            <a:pPr algn="l"/>
            <a:r>
              <a:rPr lang="en-US" sz="5100" dirty="0" smtClean="0">
                <a:ea typeface="+mn-lt"/>
                <a:cs typeface="+mn-lt"/>
              </a:rPr>
              <a:t>HG </a:t>
            </a:r>
            <a:r>
              <a:rPr lang="en-US" sz="5100" dirty="0">
                <a:ea typeface="+mn-lt"/>
                <a:cs typeface="+mn-lt"/>
              </a:rPr>
              <a:t>is the single largest cause for early pregnancy hospitalization (ACOG practice bulletin). </a:t>
            </a:r>
            <a:r>
              <a:rPr lang="en-US" sz="5100" dirty="0" smtClean="0">
                <a:ea typeface="+mn-lt"/>
                <a:cs typeface="+mn-lt"/>
              </a:rPr>
              <a:t>Women with HG are most commonly hospitalized due to weight </a:t>
            </a:r>
            <a:r>
              <a:rPr lang="en-US" sz="5100" dirty="0">
                <a:ea typeface="+mn-lt"/>
                <a:cs typeface="+mn-lt"/>
              </a:rPr>
              <a:t>loss that exceeds 5% of </a:t>
            </a:r>
            <a:r>
              <a:rPr lang="en-US" sz="5100" dirty="0" err="1">
                <a:ea typeface="+mn-lt"/>
                <a:cs typeface="+mn-lt"/>
              </a:rPr>
              <a:t>prepregnancy</a:t>
            </a:r>
            <a:r>
              <a:rPr lang="en-US" sz="5100" dirty="0">
                <a:ea typeface="+mn-lt"/>
                <a:cs typeface="+mn-lt"/>
              </a:rPr>
              <a:t> weight, dehydration, electrolyte imbalance, arrhythmias, and acid-base balance disturbance (</a:t>
            </a:r>
            <a:r>
              <a:rPr lang="en-US" sz="5100" dirty="0" err="1">
                <a:ea typeface="+mn-lt"/>
                <a:cs typeface="+mn-lt"/>
              </a:rPr>
              <a:t>Popa</a:t>
            </a:r>
            <a:r>
              <a:rPr lang="en-US" sz="5100" dirty="0">
                <a:ea typeface="+mn-lt"/>
                <a:cs typeface="+mn-lt"/>
              </a:rPr>
              <a:t>). </a:t>
            </a:r>
            <a:endParaRPr lang="en-US" sz="5100" dirty="0" smtClean="0">
              <a:ea typeface="+mn-lt"/>
              <a:cs typeface="+mn-lt"/>
            </a:endParaRPr>
          </a:p>
          <a:p>
            <a:pPr algn="l"/>
            <a:r>
              <a:rPr lang="en-US" sz="5100" dirty="0" smtClean="0">
                <a:ea typeface="+mn-lt"/>
                <a:cs typeface="+mn-lt"/>
              </a:rPr>
              <a:t>There is currently no consensus on diagnostic criteria (Jennings). </a:t>
            </a:r>
            <a:endParaRPr lang="en-US" sz="3800" dirty="0" smtClean="0">
              <a:ea typeface="+mn-lt"/>
              <a:cs typeface="+mn-lt"/>
            </a:endParaRPr>
          </a:p>
          <a:p>
            <a:pPr algn="l"/>
            <a:r>
              <a:rPr lang="en-US" sz="5100" dirty="0" smtClean="0">
                <a:ea typeface="+mn-lt"/>
                <a:cs typeface="+mn-lt"/>
              </a:rPr>
              <a:t>The </a:t>
            </a:r>
            <a:r>
              <a:rPr lang="en-US" sz="5100" dirty="0">
                <a:ea typeface="+mn-lt"/>
                <a:cs typeface="+mn-lt"/>
              </a:rPr>
              <a:t>impact of HG on women's lives has often been trivialized by health care providers [6]. The high prevalence of nausea and vomiting in normal pregnancy and its self-limiting nature has led to a lack of clinical attention, misinterpretation of symptoms, and delayed diagnosis and treatment. </a:t>
            </a:r>
            <a:endParaRPr lang="en-US" sz="5100" dirty="0" smtClean="0">
              <a:ea typeface="+mn-lt"/>
              <a:cs typeface="+mn-lt"/>
            </a:endParaRPr>
          </a:p>
          <a:p>
            <a:pPr algn="l"/>
            <a:r>
              <a:rPr lang="en-US" sz="5100" dirty="0" smtClean="0">
                <a:ea typeface="+mn-lt"/>
                <a:cs typeface="+mn-lt"/>
              </a:rPr>
              <a:t>This </a:t>
            </a:r>
            <a:r>
              <a:rPr lang="en-US" sz="5100" dirty="0">
                <a:ea typeface="+mn-lt"/>
                <a:cs typeface="+mn-lt"/>
              </a:rPr>
              <a:t>lack of a unified current standard of care for HG patients prevents the condition from being widely recognized by health care providers and downplays the need for effective interventions.</a:t>
            </a:r>
          </a:p>
          <a:p>
            <a:pPr marL="0" indent="0" algn="l">
              <a:buNone/>
            </a:pPr>
            <a:endParaRPr lang="en-US" sz="5100" dirty="0">
              <a:cs typeface="Calibri" panose="020F0502020204030204"/>
            </a:endParaRPr>
          </a:p>
          <a:p>
            <a:pPr>
              <a:spcBef>
                <a:spcPts val="0"/>
              </a:spcBef>
            </a:pPr>
            <a:endParaRPr lang="en-US" sz="4500" dirty="0">
              <a:solidFill>
                <a:srgbClr val="0D405F"/>
              </a:solidFill>
              <a:cs typeface="Calibri"/>
            </a:endParaRPr>
          </a:p>
          <a:p>
            <a:pPr>
              <a:spcBef>
                <a:spcPts val="0"/>
              </a:spcBef>
            </a:pPr>
            <a:endParaRPr lang="en-US" sz="4500" dirty="0">
              <a:solidFill>
                <a:srgbClr val="000000"/>
              </a:solidFill>
              <a:cs typeface="Calibri"/>
            </a:endParaRPr>
          </a:p>
        </p:txBody>
      </p:sp>
      <p:sp>
        <p:nvSpPr>
          <p:cNvPr id="32" name="Text Placeholder 11">
            <a:extLst>
              <a:ext uri="{FF2B5EF4-FFF2-40B4-BE49-F238E27FC236}">
                <a16:creationId xmlns:a16="http://schemas.microsoft.com/office/drawing/2014/main" id="{B54773D2-8B7E-4708-BF6B-67C468DDCB73}"/>
              </a:ext>
            </a:extLst>
          </p:cNvPr>
          <p:cNvSpPr txBox="1">
            <a:spLocks/>
          </p:cNvSpPr>
          <p:nvPr/>
        </p:nvSpPr>
        <p:spPr>
          <a:xfrm>
            <a:off x="874832" y="19170957"/>
            <a:ext cx="13339824" cy="3378229"/>
          </a:xfrm>
          <a:prstGeom prst="rect">
            <a:avLst/>
          </a:prstGeom>
          <a:ln w="57150">
            <a:solidFill>
              <a:schemeClr val="tx1"/>
            </a:solidFill>
          </a:ln>
        </p:spPr>
        <p:txBody>
          <a:bodyPr vert="horz" lIns="91440" tIns="45720" rIns="91440" bIns="45720" rtlCol="0" anchor="t">
            <a:noAutofit/>
          </a:bodyPr>
          <a:lstStyle>
            <a:lvl1pPr marL="1097280" indent="-1097280" algn="just" defTabSz="4389120" rtl="0" eaLnBrk="1" latinLnBrk="0" hangingPunct="1">
              <a:lnSpc>
                <a:spcPct val="90000"/>
              </a:lnSpc>
              <a:spcBef>
                <a:spcPts val="4800"/>
              </a:spcBef>
              <a:buFont typeface="Arial" panose="020B0604020202020204" pitchFamily="34" charset="0"/>
              <a:buChar char="•"/>
              <a:defRPr sz="38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buNone/>
            </a:pPr>
            <a:r>
              <a:rPr lang="en-US" sz="4000" b="1" i="1" dirty="0">
                <a:ea typeface="+mn-lt"/>
                <a:cs typeface="+mn-lt"/>
              </a:rPr>
              <a:t>Our objective is to identify the subjective efficacy of the management protocol that is currently in place for nausea/vomiting in pregnancy and hyperemesis </a:t>
            </a:r>
            <a:r>
              <a:rPr lang="en-US" sz="4000" b="1" i="1" dirty="0" err="1">
                <a:ea typeface="+mn-lt"/>
                <a:cs typeface="+mn-lt"/>
              </a:rPr>
              <a:t>gravidarum</a:t>
            </a:r>
            <a:r>
              <a:rPr lang="en-US" sz="4000" b="1" i="1" dirty="0">
                <a:ea typeface="+mn-lt"/>
                <a:cs typeface="+mn-lt"/>
              </a:rPr>
              <a:t>. The data presented in this research will provide insight into the suffering that patients with these diagnoses face day-to-day.</a:t>
            </a:r>
          </a:p>
          <a:p>
            <a:pPr>
              <a:spcBef>
                <a:spcPts val="0"/>
              </a:spcBef>
            </a:pPr>
            <a:endParaRPr lang="en-US" sz="4000" dirty="0">
              <a:solidFill>
                <a:srgbClr val="000000"/>
              </a:solidFill>
              <a:cs typeface="Calibri"/>
            </a:endParaRPr>
          </a:p>
        </p:txBody>
      </p:sp>
      <p:pic>
        <p:nvPicPr>
          <p:cNvPr id="3" name="Picture 4" descr="Table&#10;&#10;Description automatically generated">
            <a:extLst>
              <a:ext uri="{FF2B5EF4-FFF2-40B4-BE49-F238E27FC236}">
                <a16:creationId xmlns:a16="http://schemas.microsoft.com/office/drawing/2014/main" id="{4A1C585F-67D7-4C2E-B623-49C5F51FA525}"/>
              </a:ext>
            </a:extLst>
          </p:cNvPr>
          <p:cNvPicPr>
            <a:picLocks noChangeAspect="1"/>
          </p:cNvPicPr>
          <p:nvPr/>
        </p:nvPicPr>
        <p:blipFill>
          <a:blip r:embed="rId2"/>
          <a:stretch>
            <a:fillRect/>
          </a:stretch>
        </p:blipFill>
        <p:spPr>
          <a:xfrm>
            <a:off x="14672955" y="7480320"/>
            <a:ext cx="16650369" cy="10152100"/>
          </a:xfrm>
          <a:prstGeom prst="rect">
            <a:avLst/>
          </a:prstGeom>
        </p:spPr>
      </p:pic>
      <p:pic>
        <p:nvPicPr>
          <p:cNvPr id="5" name="Picture 5" descr="Chart, bar chart&#10;&#10;Description automatically generated">
            <a:extLst>
              <a:ext uri="{FF2B5EF4-FFF2-40B4-BE49-F238E27FC236}">
                <a16:creationId xmlns:a16="http://schemas.microsoft.com/office/drawing/2014/main" id="{80DD503E-93EC-4AC5-A5DC-5724BBD0851E}"/>
              </a:ext>
            </a:extLst>
          </p:cNvPr>
          <p:cNvPicPr>
            <a:picLocks noChangeAspect="1"/>
          </p:cNvPicPr>
          <p:nvPr/>
        </p:nvPicPr>
        <p:blipFill>
          <a:blip r:embed="rId3"/>
          <a:stretch>
            <a:fillRect/>
          </a:stretch>
        </p:blipFill>
        <p:spPr>
          <a:xfrm>
            <a:off x="32106000" y="7240462"/>
            <a:ext cx="10606197" cy="6947115"/>
          </a:xfrm>
          <a:prstGeom prst="rect">
            <a:avLst/>
          </a:prstGeom>
        </p:spPr>
      </p:pic>
      <p:pic>
        <p:nvPicPr>
          <p:cNvPr id="6" name="Picture 6" descr="Table&#10;&#10;Description automatically generated">
            <a:extLst>
              <a:ext uri="{FF2B5EF4-FFF2-40B4-BE49-F238E27FC236}">
                <a16:creationId xmlns:a16="http://schemas.microsoft.com/office/drawing/2014/main" id="{17946F4B-0B97-435B-A9C5-827FA5663D27}"/>
              </a:ext>
            </a:extLst>
          </p:cNvPr>
          <p:cNvPicPr>
            <a:picLocks noChangeAspect="1"/>
          </p:cNvPicPr>
          <p:nvPr/>
        </p:nvPicPr>
        <p:blipFill>
          <a:blip r:embed="rId4"/>
          <a:stretch>
            <a:fillRect/>
          </a:stretch>
        </p:blipFill>
        <p:spPr>
          <a:xfrm>
            <a:off x="21307206" y="17834025"/>
            <a:ext cx="21592382" cy="9014359"/>
          </a:xfrm>
          <a:prstGeom prst="rect">
            <a:avLst/>
          </a:prstGeom>
        </p:spPr>
      </p:pic>
      <p:sp>
        <p:nvSpPr>
          <p:cNvPr id="7" name="TextBox 6">
            <a:extLst>
              <a:ext uri="{FF2B5EF4-FFF2-40B4-BE49-F238E27FC236}">
                <a16:creationId xmlns:a16="http://schemas.microsoft.com/office/drawing/2014/main" id="{9D906AC1-7E0E-4A6D-BB91-C359B006853D}"/>
              </a:ext>
            </a:extLst>
          </p:cNvPr>
          <p:cNvSpPr txBox="1"/>
          <p:nvPr/>
        </p:nvSpPr>
        <p:spPr>
          <a:xfrm>
            <a:off x="31316279" y="14801370"/>
            <a:ext cx="11687414"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t>Figure 1. Number of medications taken for vomiting and nausea among survey respondents. </a:t>
            </a:r>
          </a:p>
        </p:txBody>
      </p:sp>
      <p:sp>
        <p:nvSpPr>
          <p:cNvPr id="23" name="TextBox 22">
            <a:extLst>
              <a:ext uri="{FF2B5EF4-FFF2-40B4-BE49-F238E27FC236}">
                <a16:creationId xmlns:a16="http://schemas.microsoft.com/office/drawing/2014/main" id="{F2DE127E-C9D7-4E2C-8830-E82D52531BEB}"/>
              </a:ext>
            </a:extLst>
          </p:cNvPr>
          <p:cNvSpPr txBox="1"/>
          <p:nvPr/>
        </p:nvSpPr>
        <p:spPr>
          <a:xfrm>
            <a:off x="15640849" y="18535809"/>
            <a:ext cx="4587368"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3200"/>
              <a:t>Figure 2. Self reported experience with the medications used.</a:t>
            </a:r>
          </a:p>
        </p:txBody>
      </p:sp>
      <p:sp>
        <p:nvSpPr>
          <p:cNvPr id="24" name="TextBox 23">
            <a:extLst>
              <a:ext uri="{FF2B5EF4-FFF2-40B4-BE49-F238E27FC236}">
                <a16:creationId xmlns:a16="http://schemas.microsoft.com/office/drawing/2014/main" id="{231EA036-9593-4C5F-B191-CC1676025B52}"/>
              </a:ext>
            </a:extLst>
          </p:cNvPr>
          <p:cNvSpPr txBox="1"/>
          <p:nvPr/>
        </p:nvSpPr>
        <p:spPr>
          <a:xfrm>
            <a:off x="14667878" y="6757201"/>
            <a:ext cx="15703844"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t>Table 1 . Medications used by HG diagnosis group (Diagnosed, unsure and undiagnosed)</a:t>
            </a:r>
            <a:endParaRPr lang="en-US" sz="3200" err="1">
              <a:cs typeface="Calibri"/>
            </a:endParaRPr>
          </a:p>
        </p:txBody>
      </p:sp>
    </p:spTree>
    <p:extLst>
      <p:ext uri="{BB962C8B-B14F-4D97-AF65-F5344CB8AC3E}">
        <p14:creationId xmlns:p14="http://schemas.microsoft.com/office/powerpoint/2010/main" val="17417393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B3A8A71C020C94F93A6D02D24180199" ma:contentTypeVersion="4" ma:contentTypeDescription="Create a new document." ma:contentTypeScope="" ma:versionID="9f9d836f33b8bff10319e26148ff665f">
  <xsd:schema xmlns:xsd="http://www.w3.org/2001/XMLSchema" xmlns:xs="http://www.w3.org/2001/XMLSchema" xmlns:p="http://schemas.microsoft.com/office/2006/metadata/properties" xmlns:ns2="dac2bfd6-6826-4bd2-bf7e-182b607ee46f" targetNamespace="http://schemas.microsoft.com/office/2006/metadata/properties" ma:root="true" ma:fieldsID="893657601652d2a628f0bc171c7e03e4" ns2:_="">
    <xsd:import namespace="dac2bfd6-6826-4bd2-bf7e-182b607ee46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c2bfd6-6826-4bd2-bf7e-182b607ee4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51E58A-8D39-4FA8-8DAD-354F9EC28352}">
  <ds:schemaRefs>
    <ds:schemaRef ds:uri="http://schemas.microsoft.com/sharepoint/v3/contenttype/forms"/>
  </ds:schemaRefs>
</ds:datastoreItem>
</file>

<file path=customXml/itemProps2.xml><?xml version="1.0" encoding="utf-8"?>
<ds:datastoreItem xmlns:ds="http://schemas.openxmlformats.org/officeDocument/2006/customXml" ds:itemID="{8A474B1E-6A4C-4D88-A739-859A14935A9D}">
  <ds:schemaRefs>
    <ds:schemaRef ds:uri="http://schemas.microsoft.com/office/2006/metadata/properties"/>
    <ds:schemaRef ds:uri="http://schemas.openxmlformats.org/package/2006/metadata/core-properties"/>
    <ds:schemaRef ds:uri="http://purl.org/dc/terms/"/>
    <ds:schemaRef ds:uri="http://www.w3.org/XML/1998/namespace"/>
    <ds:schemaRef ds:uri="http://schemas.microsoft.com/office/2006/documentManagement/types"/>
    <ds:schemaRef ds:uri="http://purl.org/dc/dcmitype/"/>
    <ds:schemaRef ds:uri="http://schemas.microsoft.com/office/infopath/2007/PartnerControls"/>
    <ds:schemaRef ds:uri="dac2bfd6-6826-4bd2-bf7e-182b607ee46f"/>
    <ds:schemaRef ds:uri="http://purl.org/dc/elements/1.1/"/>
  </ds:schemaRefs>
</ds:datastoreItem>
</file>

<file path=customXml/itemProps3.xml><?xml version="1.0" encoding="utf-8"?>
<ds:datastoreItem xmlns:ds="http://schemas.openxmlformats.org/officeDocument/2006/customXml" ds:itemID="{C3304B44-B1F3-4897-AD6F-E87A07D15E34}">
  <ds:schemaRefs>
    <ds:schemaRef ds:uri="dac2bfd6-6826-4bd2-bf7e-182b607ee4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602</Words>
  <Application>Microsoft Office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Melanie Mozey</dc:creator>
  <cp:lastModifiedBy>Benjamin Brooks, PhD</cp:lastModifiedBy>
  <cp:revision>2</cp:revision>
  <dcterms:created xsi:type="dcterms:W3CDTF">2017-02-22T20:45:12Z</dcterms:created>
  <dcterms:modified xsi:type="dcterms:W3CDTF">2021-10-09T14:04:33Z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0x010100AB3A8A71C020C94F93A6D02D24180199</vt:lpwstr>
  </property>
</Properties>
</file>