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9" r:id="rId3"/>
    <p:sldId id="260" r:id="rId4"/>
    <p:sldId id="257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3792E9-B1D7-4FAE-A4F0-F2E29E57A15F}" type="doc">
      <dgm:prSet loTypeId="urn:microsoft.com/office/officeart/2009/3/layout/BlockDescending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DBA3AE6-1694-4B06-98F5-CC7E0E9B863C}">
      <dgm:prSet phldrT="[Text]"/>
      <dgm:spPr/>
      <dgm:t>
        <a:bodyPr/>
        <a:lstStyle/>
        <a:p>
          <a:r>
            <a:rPr lang="en-US" dirty="0" smtClean="0"/>
            <a:t>Is this research?</a:t>
          </a:r>
          <a:endParaRPr lang="en-US" dirty="0"/>
        </a:p>
      </dgm:t>
    </dgm:pt>
    <dgm:pt modelId="{A8A69BB5-6D9B-4AF3-ADEC-3900A340BB9B}" type="parTrans" cxnId="{31158DE2-1FD0-470B-8863-FBBAD31E203D}">
      <dgm:prSet/>
      <dgm:spPr/>
      <dgm:t>
        <a:bodyPr/>
        <a:lstStyle/>
        <a:p>
          <a:endParaRPr lang="en-US"/>
        </a:p>
      </dgm:t>
    </dgm:pt>
    <dgm:pt modelId="{6D641DBF-4640-441D-A484-947CEA0FEBF3}" type="sibTrans" cxnId="{31158DE2-1FD0-470B-8863-FBBAD31E203D}">
      <dgm:prSet/>
      <dgm:spPr/>
      <dgm:t>
        <a:bodyPr/>
        <a:lstStyle/>
        <a:p>
          <a:endParaRPr lang="en-US"/>
        </a:p>
      </dgm:t>
    </dgm:pt>
    <dgm:pt modelId="{ECE67C58-CB80-42C0-B545-1F73BD952F5F}">
      <dgm:prSet phldrT="[Text]"/>
      <dgm:spPr/>
      <dgm:t>
        <a:bodyPr/>
        <a:lstStyle/>
        <a:p>
          <a:r>
            <a:rPr lang="en-US" dirty="0" smtClean="0"/>
            <a:t>Non-regulated studies</a:t>
          </a:r>
          <a:endParaRPr lang="en-US" dirty="0"/>
        </a:p>
      </dgm:t>
    </dgm:pt>
    <dgm:pt modelId="{3F91EFAD-40DE-42A1-BD15-977EA66B1101}" type="parTrans" cxnId="{8E34CACE-A3B0-4B43-B471-C67BB2551278}">
      <dgm:prSet/>
      <dgm:spPr/>
      <dgm:t>
        <a:bodyPr/>
        <a:lstStyle/>
        <a:p>
          <a:endParaRPr lang="en-US"/>
        </a:p>
      </dgm:t>
    </dgm:pt>
    <dgm:pt modelId="{9071B848-C7DE-428A-AE1D-63728A18A435}" type="sibTrans" cxnId="{8E34CACE-A3B0-4B43-B471-C67BB2551278}">
      <dgm:prSet/>
      <dgm:spPr/>
      <dgm:t>
        <a:bodyPr/>
        <a:lstStyle/>
        <a:p>
          <a:endParaRPr lang="en-US"/>
        </a:p>
      </dgm:t>
    </dgm:pt>
    <dgm:pt modelId="{AB2B2622-4874-4321-B898-30B68237A076}">
      <dgm:prSet phldrT="[Text]"/>
      <dgm:spPr/>
      <dgm:t>
        <a:bodyPr/>
        <a:lstStyle/>
        <a:p>
          <a:r>
            <a:rPr lang="en-US" dirty="0" smtClean="0"/>
            <a:t>Examples:</a:t>
          </a:r>
          <a:endParaRPr lang="en-US" dirty="0"/>
        </a:p>
      </dgm:t>
    </dgm:pt>
    <dgm:pt modelId="{F55FBF2A-6340-41F5-8B8F-94674FB329BF}" type="parTrans" cxnId="{36DA05E6-30D3-49CB-AE3D-BC1908350FAA}">
      <dgm:prSet/>
      <dgm:spPr/>
      <dgm:t>
        <a:bodyPr/>
        <a:lstStyle/>
        <a:p>
          <a:endParaRPr lang="en-US"/>
        </a:p>
      </dgm:t>
    </dgm:pt>
    <dgm:pt modelId="{AEB3F680-6499-471B-950F-AC39FE0A9CEE}" type="sibTrans" cxnId="{36DA05E6-30D3-49CB-AE3D-BC1908350FAA}">
      <dgm:prSet/>
      <dgm:spPr/>
      <dgm:t>
        <a:bodyPr/>
        <a:lstStyle/>
        <a:p>
          <a:endParaRPr lang="en-US"/>
        </a:p>
      </dgm:t>
    </dgm:pt>
    <dgm:pt modelId="{3CF34694-F518-4669-9D71-43B25B20E673}">
      <dgm:prSet phldrT="[Text]"/>
      <dgm:spPr/>
      <dgm:t>
        <a:bodyPr/>
        <a:lstStyle/>
        <a:p>
          <a:r>
            <a:rPr lang="en-US" dirty="0" smtClean="0"/>
            <a:t>Are human subjects involved?</a:t>
          </a:r>
          <a:endParaRPr lang="en-US" dirty="0"/>
        </a:p>
      </dgm:t>
    </dgm:pt>
    <dgm:pt modelId="{711D849F-C2BA-42A8-80A1-6DC69EC4B4A0}" type="parTrans" cxnId="{FC9822C9-A827-4991-8C71-5E72A3045F04}">
      <dgm:prSet/>
      <dgm:spPr/>
      <dgm:t>
        <a:bodyPr/>
        <a:lstStyle/>
        <a:p>
          <a:endParaRPr lang="en-US"/>
        </a:p>
      </dgm:t>
    </dgm:pt>
    <dgm:pt modelId="{82A8A28E-5C19-474E-89E3-5DFCCA0DA322}" type="sibTrans" cxnId="{FC9822C9-A827-4991-8C71-5E72A3045F04}">
      <dgm:prSet/>
      <dgm:spPr/>
      <dgm:t>
        <a:bodyPr/>
        <a:lstStyle/>
        <a:p>
          <a:endParaRPr lang="en-US"/>
        </a:p>
      </dgm:t>
    </dgm:pt>
    <dgm:pt modelId="{639A0D5F-4989-4182-94BB-1E67F73AE336}">
      <dgm:prSet phldrT="[Text]"/>
      <dgm:spPr/>
      <dgm:t>
        <a:bodyPr/>
        <a:lstStyle/>
        <a:p>
          <a:r>
            <a:rPr lang="en-US" dirty="0" smtClean="0"/>
            <a:t>Non-human research</a:t>
          </a:r>
        </a:p>
      </dgm:t>
    </dgm:pt>
    <dgm:pt modelId="{5872CE50-D1AC-4A84-984F-14358FB542B5}" type="parTrans" cxnId="{02692A41-C944-4707-A1B9-668558256616}">
      <dgm:prSet/>
      <dgm:spPr/>
      <dgm:t>
        <a:bodyPr/>
        <a:lstStyle/>
        <a:p>
          <a:endParaRPr lang="en-US"/>
        </a:p>
      </dgm:t>
    </dgm:pt>
    <dgm:pt modelId="{20CC2354-D77A-4224-A96B-F43C2CE57643}" type="sibTrans" cxnId="{02692A41-C944-4707-A1B9-668558256616}">
      <dgm:prSet/>
      <dgm:spPr/>
      <dgm:t>
        <a:bodyPr/>
        <a:lstStyle/>
        <a:p>
          <a:endParaRPr lang="en-US"/>
        </a:p>
      </dgm:t>
    </dgm:pt>
    <dgm:pt modelId="{892700A4-9D02-469B-A268-B80112FC5580}">
      <dgm:prSet phldrT="[Text]"/>
      <dgm:spPr/>
      <dgm:t>
        <a:bodyPr/>
        <a:lstStyle/>
        <a:p>
          <a:r>
            <a:rPr lang="en-US" dirty="0" smtClean="0"/>
            <a:t>Examples:</a:t>
          </a:r>
          <a:endParaRPr lang="en-US" dirty="0"/>
        </a:p>
      </dgm:t>
    </dgm:pt>
    <dgm:pt modelId="{A3E8F312-94D3-4590-B69F-84B133363B61}" type="parTrans" cxnId="{DB48F10C-9351-45F7-84F3-E3C66EE1ED92}">
      <dgm:prSet/>
      <dgm:spPr/>
      <dgm:t>
        <a:bodyPr/>
        <a:lstStyle/>
        <a:p>
          <a:endParaRPr lang="en-US"/>
        </a:p>
      </dgm:t>
    </dgm:pt>
    <dgm:pt modelId="{626370AE-A1A9-41F5-A1CE-956C3F22C190}" type="sibTrans" cxnId="{DB48F10C-9351-45F7-84F3-E3C66EE1ED92}">
      <dgm:prSet/>
      <dgm:spPr/>
      <dgm:t>
        <a:bodyPr/>
        <a:lstStyle/>
        <a:p>
          <a:endParaRPr lang="en-US"/>
        </a:p>
      </dgm:t>
    </dgm:pt>
    <dgm:pt modelId="{014C84CF-8B46-4F63-9081-5EB7BA428874}">
      <dgm:prSet phldrT="[Text]"/>
      <dgm:spPr/>
      <dgm:t>
        <a:bodyPr/>
        <a:lstStyle/>
        <a:p>
          <a:r>
            <a:rPr lang="en-US" dirty="0" smtClean="0"/>
            <a:t>Can it be exempted?</a:t>
          </a:r>
          <a:endParaRPr lang="en-US" dirty="0"/>
        </a:p>
      </dgm:t>
    </dgm:pt>
    <dgm:pt modelId="{0C1043E5-5BDA-4C8A-96D7-02400CDC1B52}" type="parTrans" cxnId="{A7E8E5C8-01E4-411C-81AE-E1915890352C}">
      <dgm:prSet/>
      <dgm:spPr/>
      <dgm:t>
        <a:bodyPr/>
        <a:lstStyle/>
        <a:p>
          <a:endParaRPr lang="en-US"/>
        </a:p>
      </dgm:t>
    </dgm:pt>
    <dgm:pt modelId="{89C0683C-6669-4CDA-B31C-6D93CC75523D}" type="sibTrans" cxnId="{A7E8E5C8-01E4-411C-81AE-E1915890352C}">
      <dgm:prSet/>
      <dgm:spPr/>
      <dgm:t>
        <a:bodyPr/>
        <a:lstStyle/>
        <a:p>
          <a:endParaRPr lang="en-US"/>
        </a:p>
      </dgm:t>
    </dgm:pt>
    <dgm:pt modelId="{F3511DA7-07BD-45E4-82CD-A1945D7A2D15}">
      <dgm:prSet phldrT="[Text]"/>
      <dgm:spPr/>
      <dgm:t>
        <a:bodyPr/>
        <a:lstStyle/>
        <a:p>
          <a:r>
            <a:rPr lang="en-US" dirty="0" smtClean="0"/>
            <a:t>Examples:</a:t>
          </a:r>
        </a:p>
      </dgm:t>
    </dgm:pt>
    <dgm:pt modelId="{66B18D65-DA29-4D48-85EA-B02B08586517}" type="parTrans" cxnId="{17DE6294-D2E5-4B03-9540-3EC9F3643B9B}">
      <dgm:prSet/>
      <dgm:spPr/>
      <dgm:t>
        <a:bodyPr/>
        <a:lstStyle/>
        <a:p>
          <a:endParaRPr lang="en-US"/>
        </a:p>
      </dgm:t>
    </dgm:pt>
    <dgm:pt modelId="{277867B2-C8E2-4164-806D-F37659D690CD}" type="sibTrans" cxnId="{17DE6294-D2E5-4B03-9540-3EC9F3643B9B}">
      <dgm:prSet/>
      <dgm:spPr/>
      <dgm:t>
        <a:bodyPr/>
        <a:lstStyle/>
        <a:p>
          <a:endParaRPr lang="en-US"/>
        </a:p>
      </dgm:t>
    </dgm:pt>
    <dgm:pt modelId="{20C5B699-C96A-4D01-A220-D4716966B260}">
      <dgm:prSet phldrT="[Text]"/>
      <dgm:spPr/>
      <dgm:t>
        <a:bodyPr/>
        <a:lstStyle/>
        <a:p>
          <a:r>
            <a:rPr lang="en-US" dirty="0" err="1" smtClean="0"/>
            <a:t>Retrospecitive</a:t>
          </a:r>
          <a:r>
            <a:rPr lang="en-US" dirty="0" smtClean="0"/>
            <a:t> chart review not recording identifiers</a:t>
          </a:r>
        </a:p>
        <a:p>
          <a:r>
            <a:rPr lang="en-US" dirty="0" smtClean="0"/>
            <a:t>Survey of adults</a:t>
          </a:r>
        </a:p>
        <a:p>
          <a:r>
            <a:rPr lang="en-US" dirty="0" smtClean="0"/>
            <a:t>Comparing two educational methods</a:t>
          </a:r>
        </a:p>
        <a:p>
          <a:r>
            <a:rPr lang="en-US" dirty="0" smtClean="0"/>
            <a:t>Secondary research using identifiable health information</a:t>
          </a:r>
          <a:endParaRPr lang="en-US" dirty="0"/>
        </a:p>
      </dgm:t>
    </dgm:pt>
    <dgm:pt modelId="{889BD4B0-D74C-4844-8ADE-D1694F8C424D}" type="parTrans" cxnId="{1F3002E5-E72E-4B1E-B2EB-A334D22107E8}">
      <dgm:prSet/>
      <dgm:spPr/>
      <dgm:t>
        <a:bodyPr/>
        <a:lstStyle/>
        <a:p>
          <a:endParaRPr lang="en-US"/>
        </a:p>
      </dgm:t>
    </dgm:pt>
    <dgm:pt modelId="{44DEF2F2-E1DE-4F9A-9269-2740104D8063}" type="sibTrans" cxnId="{1F3002E5-E72E-4B1E-B2EB-A334D22107E8}">
      <dgm:prSet/>
      <dgm:spPr/>
      <dgm:t>
        <a:bodyPr/>
        <a:lstStyle/>
        <a:p>
          <a:endParaRPr lang="en-US"/>
        </a:p>
      </dgm:t>
    </dgm:pt>
    <dgm:pt modelId="{350B8B45-3C8B-43A6-ADC1-6240448DE117}">
      <dgm:prSet phldrT="[Text]"/>
      <dgm:spPr/>
      <dgm:t>
        <a:bodyPr/>
        <a:lstStyle/>
        <a:p>
          <a:r>
            <a:rPr lang="en-US" dirty="0" smtClean="0"/>
            <a:t>Quality improvement</a:t>
          </a:r>
          <a:endParaRPr lang="en-US" dirty="0"/>
        </a:p>
      </dgm:t>
    </dgm:pt>
    <dgm:pt modelId="{2EE88600-F27E-40C9-89F6-009A7EF3EE5C}" type="parTrans" cxnId="{3DCF3A4F-7CFB-4F12-9D49-7DD14F8ECC8F}">
      <dgm:prSet/>
      <dgm:spPr/>
      <dgm:t>
        <a:bodyPr/>
        <a:lstStyle/>
        <a:p>
          <a:endParaRPr lang="en-US"/>
        </a:p>
      </dgm:t>
    </dgm:pt>
    <dgm:pt modelId="{D0E100D9-126C-4B53-822B-04C00754CAD1}" type="sibTrans" cxnId="{3DCF3A4F-7CFB-4F12-9D49-7DD14F8ECC8F}">
      <dgm:prSet/>
      <dgm:spPr/>
      <dgm:t>
        <a:bodyPr/>
        <a:lstStyle/>
        <a:p>
          <a:endParaRPr lang="en-US"/>
        </a:p>
      </dgm:t>
    </dgm:pt>
    <dgm:pt modelId="{3D691C95-2BF8-4F05-AE02-96813F32904F}">
      <dgm:prSet phldrT="[Text]"/>
      <dgm:spPr/>
      <dgm:t>
        <a:bodyPr/>
        <a:lstStyle/>
        <a:p>
          <a:r>
            <a:rPr lang="en-US" dirty="0" smtClean="0"/>
            <a:t>Health surveillance</a:t>
          </a:r>
          <a:endParaRPr lang="en-US" dirty="0"/>
        </a:p>
      </dgm:t>
    </dgm:pt>
    <dgm:pt modelId="{2CA9C975-5D67-458A-9C78-B29AB627994A}" type="parTrans" cxnId="{A0D3859C-5209-4089-80A7-1F776CCCE6C8}">
      <dgm:prSet/>
      <dgm:spPr/>
      <dgm:t>
        <a:bodyPr/>
        <a:lstStyle/>
        <a:p>
          <a:endParaRPr lang="en-US"/>
        </a:p>
      </dgm:t>
    </dgm:pt>
    <dgm:pt modelId="{AB8BC810-1D91-4A59-B53F-09FCABFA7CFB}" type="sibTrans" cxnId="{A0D3859C-5209-4089-80A7-1F776CCCE6C8}">
      <dgm:prSet/>
      <dgm:spPr/>
      <dgm:t>
        <a:bodyPr/>
        <a:lstStyle/>
        <a:p>
          <a:endParaRPr lang="en-US"/>
        </a:p>
      </dgm:t>
    </dgm:pt>
    <dgm:pt modelId="{700F6A6F-E74A-4527-AD9B-3C2EDB36B839}">
      <dgm:prSet phldrT="[Text]"/>
      <dgm:spPr/>
      <dgm:t>
        <a:bodyPr/>
        <a:lstStyle/>
        <a:p>
          <a:r>
            <a:rPr lang="en-US" dirty="0" smtClean="0"/>
            <a:t>Program evaluation</a:t>
          </a:r>
        </a:p>
        <a:p>
          <a:r>
            <a:rPr lang="en-US" dirty="0" smtClean="0"/>
            <a:t>Oral History</a:t>
          </a:r>
        </a:p>
        <a:p>
          <a:r>
            <a:rPr lang="en-US" dirty="0" smtClean="0"/>
            <a:t>Case Reports</a:t>
          </a:r>
          <a:endParaRPr lang="en-US" dirty="0"/>
        </a:p>
      </dgm:t>
    </dgm:pt>
    <dgm:pt modelId="{A1CAB466-11B6-431F-9F42-244DEC870791}" type="parTrans" cxnId="{EB790FED-C1E0-4C5F-8EEE-B866CF807087}">
      <dgm:prSet/>
      <dgm:spPr/>
      <dgm:t>
        <a:bodyPr/>
        <a:lstStyle/>
        <a:p>
          <a:endParaRPr lang="en-US"/>
        </a:p>
      </dgm:t>
    </dgm:pt>
    <dgm:pt modelId="{A6CB3E16-22DA-45D2-9959-CB6B7C6025D5}" type="sibTrans" cxnId="{EB790FED-C1E0-4C5F-8EEE-B866CF807087}">
      <dgm:prSet/>
      <dgm:spPr/>
      <dgm:t>
        <a:bodyPr/>
        <a:lstStyle/>
        <a:p>
          <a:endParaRPr lang="en-US"/>
        </a:p>
      </dgm:t>
    </dgm:pt>
    <dgm:pt modelId="{997FE277-B4BF-4758-973D-C9D1EACF7042}">
      <dgm:prSet phldrT="[Text]"/>
      <dgm:spPr/>
      <dgm:t>
        <a:bodyPr/>
        <a:lstStyle/>
        <a:p>
          <a:r>
            <a:rPr lang="en-US" dirty="0" smtClean="0"/>
            <a:t>De-identified </a:t>
          </a:r>
          <a:r>
            <a:rPr lang="en-US" dirty="0" err="1" smtClean="0"/>
            <a:t>biospecimens</a:t>
          </a:r>
          <a:r>
            <a:rPr lang="en-US" dirty="0" smtClean="0"/>
            <a:t> not obtained directly from the subjects</a:t>
          </a:r>
          <a:endParaRPr lang="en-US" dirty="0"/>
        </a:p>
      </dgm:t>
    </dgm:pt>
    <dgm:pt modelId="{32AFCE98-E174-4BAB-9973-3F819C574BCA}" type="parTrans" cxnId="{786D85FB-DC8F-498A-A631-9C317C4F528B}">
      <dgm:prSet/>
      <dgm:spPr/>
      <dgm:t>
        <a:bodyPr/>
        <a:lstStyle/>
        <a:p>
          <a:endParaRPr lang="en-US"/>
        </a:p>
      </dgm:t>
    </dgm:pt>
    <dgm:pt modelId="{BE840CEC-FD3E-448B-869F-09B43CBBBB6E}" type="sibTrans" cxnId="{786D85FB-DC8F-498A-A631-9C317C4F528B}">
      <dgm:prSet/>
      <dgm:spPr/>
      <dgm:t>
        <a:bodyPr/>
        <a:lstStyle/>
        <a:p>
          <a:endParaRPr lang="en-US"/>
        </a:p>
      </dgm:t>
    </dgm:pt>
    <dgm:pt modelId="{43C7F020-E2FC-4823-AE77-1DD6D573D322}">
      <dgm:prSet phldrT="[Text]"/>
      <dgm:spPr/>
      <dgm:t>
        <a:bodyPr/>
        <a:lstStyle/>
        <a:p>
          <a:r>
            <a:rPr lang="en-US" dirty="0" smtClean="0"/>
            <a:t>Commercial cell lines</a:t>
          </a:r>
          <a:endParaRPr lang="en-US" dirty="0"/>
        </a:p>
      </dgm:t>
    </dgm:pt>
    <dgm:pt modelId="{A59B57EE-6B95-487A-B9AF-C9657C8987F2}" type="parTrans" cxnId="{54DBAD6D-4FBE-4335-8795-72A7400FEF26}">
      <dgm:prSet/>
      <dgm:spPr/>
      <dgm:t>
        <a:bodyPr/>
        <a:lstStyle/>
        <a:p>
          <a:endParaRPr lang="en-US"/>
        </a:p>
      </dgm:t>
    </dgm:pt>
    <dgm:pt modelId="{B7109D27-9710-4F26-93D8-652C6B204450}" type="sibTrans" cxnId="{54DBAD6D-4FBE-4335-8795-72A7400FEF26}">
      <dgm:prSet/>
      <dgm:spPr/>
      <dgm:t>
        <a:bodyPr/>
        <a:lstStyle/>
        <a:p>
          <a:endParaRPr lang="en-US"/>
        </a:p>
      </dgm:t>
    </dgm:pt>
    <dgm:pt modelId="{5A2D84C2-C8F7-43CF-9DEF-EF6FBB559265}">
      <dgm:prSet phldrT="[Text]"/>
      <dgm:spPr/>
      <dgm:t>
        <a:bodyPr/>
        <a:lstStyle/>
        <a:p>
          <a:r>
            <a:rPr lang="en-US" dirty="0" err="1" smtClean="0"/>
            <a:t>Deidentified</a:t>
          </a:r>
          <a:r>
            <a:rPr lang="en-US" dirty="0" smtClean="0"/>
            <a:t> information or </a:t>
          </a:r>
          <a:r>
            <a:rPr lang="en-US" dirty="0" err="1" smtClean="0"/>
            <a:t>biospecimens</a:t>
          </a:r>
          <a:r>
            <a:rPr lang="en-US" dirty="0" smtClean="0"/>
            <a:t> from a repository</a:t>
          </a:r>
          <a:endParaRPr lang="en-US" dirty="0"/>
        </a:p>
      </dgm:t>
    </dgm:pt>
    <dgm:pt modelId="{93FCC5F8-6EFC-40D5-A9A6-D3B031F37133}" type="parTrans" cxnId="{617C4F8E-91EC-4F68-8E55-2826268B0C5E}">
      <dgm:prSet/>
      <dgm:spPr/>
      <dgm:t>
        <a:bodyPr/>
        <a:lstStyle/>
        <a:p>
          <a:endParaRPr lang="en-US"/>
        </a:p>
      </dgm:t>
    </dgm:pt>
    <dgm:pt modelId="{23C114E3-10E3-432D-9CE7-FBD773E3C3CD}" type="sibTrans" cxnId="{617C4F8E-91EC-4F68-8E55-2826268B0C5E}">
      <dgm:prSet/>
      <dgm:spPr/>
      <dgm:t>
        <a:bodyPr/>
        <a:lstStyle/>
        <a:p>
          <a:endParaRPr lang="en-US"/>
        </a:p>
      </dgm:t>
    </dgm:pt>
    <dgm:pt modelId="{DAFDCF05-4A14-495D-87AE-1A84CDCF4F6D}">
      <dgm:prSet phldrT="[Text]"/>
      <dgm:spPr/>
      <dgm:t>
        <a:bodyPr/>
        <a:lstStyle/>
        <a:p>
          <a:r>
            <a:rPr lang="en-US" dirty="0" smtClean="0"/>
            <a:t>Can it be expedited?</a:t>
          </a:r>
          <a:endParaRPr lang="en-US" dirty="0"/>
        </a:p>
      </dgm:t>
    </dgm:pt>
    <dgm:pt modelId="{D366D800-F88B-4140-AAAE-BC8EC7F32C6C}" type="parTrans" cxnId="{35AC417A-59FC-4B47-9AC3-640222D18D69}">
      <dgm:prSet/>
      <dgm:spPr/>
      <dgm:t>
        <a:bodyPr/>
        <a:lstStyle/>
        <a:p>
          <a:endParaRPr lang="en-US"/>
        </a:p>
      </dgm:t>
    </dgm:pt>
    <dgm:pt modelId="{856CDE71-545D-4154-93AD-4A0E7A077A35}" type="sibTrans" cxnId="{35AC417A-59FC-4B47-9AC3-640222D18D69}">
      <dgm:prSet/>
      <dgm:spPr/>
      <dgm:t>
        <a:bodyPr/>
        <a:lstStyle/>
        <a:p>
          <a:endParaRPr lang="en-US"/>
        </a:p>
      </dgm:t>
    </dgm:pt>
    <dgm:pt modelId="{24799C26-FF04-464B-AF9D-E531551B460D}">
      <dgm:prSet phldrT="[Text]"/>
      <dgm:spPr/>
      <dgm:t>
        <a:bodyPr/>
        <a:lstStyle/>
        <a:p>
          <a:r>
            <a:rPr lang="en-US" dirty="0" smtClean="0"/>
            <a:t>Full board review</a:t>
          </a:r>
          <a:endParaRPr lang="en-US" dirty="0"/>
        </a:p>
      </dgm:t>
    </dgm:pt>
    <dgm:pt modelId="{E5A98F11-351C-4EEE-894C-2B856C9E3885}" type="parTrans" cxnId="{D89DC1C2-8806-40DD-A589-C407BFC2F88E}">
      <dgm:prSet/>
      <dgm:spPr/>
      <dgm:t>
        <a:bodyPr/>
        <a:lstStyle/>
        <a:p>
          <a:endParaRPr lang="en-US"/>
        </a:p>
      </dgm:t>
    </dgm:pt>
    <dgm:pt modelId="{99134BFF-CE1F-45B3-A4B6-49221F350C1C}" type="sibTrans" cxnId="{D89DC1C2-8806-40DD-A589-C407BFC2F88E}">
      <dgm:prSet/>
      <dgm:spPr/>
      <dgm:t>
        <a:bodyPr/>
        <a:lstStyle/>
        <a:p>
          <a:endParaRPr lang="en-US"/>
        </a:p>
      </dgm:t>
    </dgm:pt>
    <dgm:pt modelId="{3F68FD77-4789-414B-ACAF-5D830A7124B6}">
      <dgm:prSet phldrT="[Text]"/>
      <dgm:spPr/>
      <dgm:t>
        <a:bodyPr/>
        <a:lstStyle/>
        <a:p>
          <a:r>
            <a:rPr lang="en-US" dirty="0" smtClean="0"/>
            <a:t>Examples:</a:t>
          </a:r>
          <a:endParaRPr lang="en-US" dirty="0"/>
        </a:p>
      </dgm:t>
    </dgm:pt>
    <dgm:pt modelId="{EE127157-5570-4520-A49B-437866060103}" type="parTrans" cxnId="{92728987-D07D-4960-BF18-2E72C3B3C2D1}">
      <dgm:prSet/>
      <dgm:spPr/>
      <dgm:t>
        <a:bodyPr/>
        <a:lstStyle/>
        <a:p>
          <a:endParaRPr lang="en-US"/>
        </a:p>
      </dgm:t>
    </dgm:pt>
    <dgm:pt modelId="{A404462E-77DE-4C49-A033-121287349768}" type="sibTrans" cxnId="{92728987-D07D-4960-BF18-2E72C3B3C2D1}">
      <dgm:prSet/>
      <dgm:spPr/>
      <dgm:t>
        <a:bodyPr/>
        <a:lstStyle/>
        <a:p>
          <a:endParaRPr lang="en-US"/>
        </a:p>
      </dgm:t>
    </dgm:pt>
    <dgm:pt modelId="{0D9C201F-FCEE-4B68-B207-472058E677ED}">
      <dgm:prSet phldrT="[Text]"/>
      <dgm:spPr/>
      <dgm:t>
        <a:bodyPr/>
        <a:lstStyle/>
        <a:p>
          <a:r>
            <a:rPr lang="en-US" dirty="0" smtClean="0"/>
            <a:t>Prospective clinical data or specimens</a:t>
          </a:r>
          <a:endParaRPr lang="en-US" dirty="0"/>
        </a:p>
      </dgm:t>
    </dgm:pt>
    <dgm:pt modelId="{45B8B55E-52E1-4E87-9343-B4D322DADFFF}" type="parTrans" cxnId="{6D77D4A2-75D3-4342-8ABD-091F2C88E5FA}">
      <dgm:prSet/>
      <dgm:spPr/>
      <dgm:t>
        <a:bodyPr/>
        <a:lstStyle/>
        <a:p>
          <a:endParaRPr lang="en-US"/>
        </a:p>
      </dgm:t>
    </dgm:pt>
    <dgm:pt modelId="{4990DCA8-BE9D-485F-82A9-9B1C126C3F39}" type="sibTrans" cxnId="{6D77D4A2-75D3-4342-8ABD-091F2C88E5FA}">
      <dgm:prSet/>
      <dgm:spPr/>
      <dgm:t>
        <a:bodyPr/>
        <a:lstStyle/>
        <a:p>
          <a:endParaRPr lang="en-US"/>
        </a:p>
      </dgm:t>
    </dgm:pt>
    <dgm:pt modelId="{6F27C793-41AB-4361-A2C2-08A9ADCF8BFD}">
      <dgm:prSet phldrT="[Text]"/>
      <dgm:spPr/>
      <dgm:t>
        <a:bodyPr/>
        <a:lstStyle/>
        <a:p>
          <a:r>
            <a:rPr lang="en-US" dirty="0" smtClean="0"/>
            <a:t>Noninvasive measurements</a:t>
          </a:r>
          <a:endParaRPr lang="en-US" dirty="0"/>
        </a:p>
      </dgm:t>
    </dgm:pt>
    <dgm:pt modelId="{2FBC90BE-58E6-435F-99F2-C295EC1BA2A4}" type="parTrans" cxnId="{11196F28-6F78-4786-8358-471F43CCFF55}">
      <dgm:prSet/>
      <dgm:spPr/>
      <dgm:t>
        <a:bodyPr/>
        <a:lstStyle/>
        <a:p>
          <a:endParaRPr lang="en-US"/>
        </a:p>
      </dgm:t>
    </dgm:pt>
    <dgm:pt modelId="{661BB908-66B8-4164-ADC5-2B921B2701E6}" type="sibTrans" cxnId="{11196F28-6F78-4786-8358-471F43CCFF55}">
      <dgm:prSet/>
      <dgm:spPr/>
      <dgm:t>
        <a:bodyPr/>
        <a:lstStyle/>
        <a:p>
          <a:endParaRPr lang="en-US"/>
        </a:p>
      </dgm:t>
    </dgm:pt>
    <dgm:pt modelId="{4C1AA44E-3FA9-49E1-A692-002811D913F7}">
      <dgm:prSet phldrT="[Text]"/>
      <dgm:spPr/>
      <dgm:t>
        <a:bodyPr/>
        <a:lstStyle/>
        <a:p>
          <a:r>
            <a:rPr lang="en-US" dirty="0" smtClean="0"/>
            <a:t>Survey of children</a:t>
          </a:r>
          <a:endParaRPr lang="en-US" dirty="0"/>
        </a:p>
      </dgm:t>
    </dgm:pt>
    <dgm:pt modelId="{3714B3D7-EC03-4BE4-9EB9-008CD8E6CC99}" type="parTrans" cxnId="{126BF59B-190A-44CB-8A5A-E3001BD3CC60}">
      <dgm:prSet/>
      <dgm:spPr/>
      <dgm:t>
        <a:bodyPr/>
        <a:lstStyle/>
        <a:p>
          <a:endParaRPr lang="en-US"/>
        </a:p>
      </dgm:t>
    </dgm:pt>
    <dgm:pt modelId="{B78F5E63-A65C-47E1-9218-C00FB04B3EFC}" type="sibTrans" cxnId="{126BF59B-190A-44CB-8A5A-E3001BD3CC60}">
      <dgm:prSet/>
      <dgm:spPr/>
      <dgm:t>
        <a:bodyPr/>
        <a:lstStyle/>
        <a:p>
          <a:endParaRPr lang="en-US"/>
        </a:p>
      </dgm:t>
    </dgm:pt>
    <dgm:pt modelId="{9A8C7203-0BBE-4FEA-BE3D-A0ECD4A55D9A}">
      <dgm:prSet phldrT="[Text]"/>
      <dgm:spPr/>
      <dgm:t>
        <a:bodyPr/>
        <a:lstStyle/>
        <a:p>
          <a:r>
            <a:rPr lang="en-US" dirty="0" smtClean="0"/>
            <a:t>Examples:</a:t>
          </a:r>
          <a:endParaRPr lang="en-US" dirty="0"/>
        </a:p>
      </dgm:t>
    </dgm:pt>
    <dgm:pt modelId="{9CB0851B-0485-4A65-9C00-C206B13F1BCC}" type="parTrans" cxnId="{B3D1056F-17BE-4D92-969A-1C7131EE6F67}">
      <dgm:prSet/>
      <dgm:spPr/>
      <dgm:t>
        <a:bodyPr/>
        <a:lstStyle/>
        <a:p>
          <a:endParaRPr lang="en-US"/>
        </a:p>
      </dgm:t>
    </dgm:pt>
    <dgm:pt modelId="{57B79E75-B97F-44B9-8900-9BF1ADE48342}" type="sibTrans" cxnId="{B3D1056F-17BE-4D92-969A-1C7131EE6F67}">
      <dgm:prSet/>
      <dgm:spPr/>
      <dgm:t>
        <a:bodyPr/>
        <a:lstStyle/>
        <a:p>
          <a:endParaRPr lang="en-US"/>
        </a:p>
      </dgm:t>
    </dgm:pt>
    <dgm:pt modelId="{E5496898-2DFA-4C40-B93F-9EDC5A04CC5E}">
      <dgm:prSet phldrT="[Text]"/>
      <dgm:spPr/>
      <dgm:t>
        <a:bodyPr/>
        <a:lstStyle/>
        <a:p>
          <a:r>
            <a:rPr lang="en-US" dirty="0" smtClean="0"/>
            <a:t>Any greater than minimal risk</a:t>
          </a:r>
          <a:endParaRPr lang="en-US" dirty="0"/>
        </a:p>
      </dgm:t>
    </dgm:pt>
    <dgm:pt modelId="{734AD60E-BB4B-4AA5-819E-072DC7E0393C}" type="parTrans" cxnId="{FF786FFD-4C2F-4D75-8FD9-443B2ABDA0B7}">
      <dgm:prSet/>
      <dgm:spPr/>
      <dgm:t>
        <a:bodyPr/>
        <a:lstStyle/>
        <a:p>
          <a:endParaRPr lang="en-US"/>
        </a:p>
      </dgm:t>
    </dgm:pt>
    <dgm:pt modelId="{6DC4206B-E05B-45D3-AC6D-189D9F58FF9C}" type="sibTrans" cxnId="{FF786FFD-4C2F-4D75-8FD9-443B2ABDA0B7}">
      <dgm:prSet/>
      <dgm:spPr/>
      <dgm:t>
        <a:bodyPr/>
        <a:lstStyle/>
        <a:p>
          <a:endParaRPr lang="en-US"/>
        </a:p>
      </dgm:t>
    </dgm:pt>
    <dgm:pt modelId="{6A23EE96-D46C-4C52-AB48-578888B9F59B}">
      <dgm:prSet phldrT="[Text]"/>
      <dgm:spPr/>
      <dgm:t>
        <a:bodyPr/>
        <a:lstStyle/>
        <a:p>
          <a:r>
            <a:rPr lang="en-US" dirty="0" smtClean="0"/>
            <a:t>Any use of radiation, anesthesia or invasive procedure</a:t>
          </a:r>
          <a:endParaRPr lang="en-US" dirty="0"/>
        </a:p>
      </dgm:t>
    </dgm:pt>
    <dgm:pt modelId="{CC76137B-84D5-4050-96A2-A9DF8F416C16}" type="parTrans" cxnId="{470D591E-9895-4B27-A51F-73CF200F5891}">
      <dgm:prSet/>
      <dgm:spPr/>
      <dgm:t>
        <a:bodyPr/>
        <a:lstStyle/>
        <a:p>
          <a:endParaRPr lang="en-US"/>
        </a:p>
      </dgm:t>
    </dgm:pt>
    <dgm:pt modelId="{C0917643-FB66-4B6A-A2C2-98721CF04B5A}" type="sibTrans" cxnId="{470D591E-9895-4B27-A51F-73CF200F5891}">
      <dgm:prSet/>
      <dgm:spPr/>
      <dgm:t>
        <a:bodyPr/>
        <a:lstStyle/>
        <a:p>
          <a:endParaRPr lang="en-US"/>
        </a:p>
      </dgm:t>
    </dgm:pt>
    <dgm:pt modelId="{4E8B2B26-80E8-43A1-91D4-E0C88CDF8687}" type="pres">
      <dgm:prSet presAssocID="{BC3792E9-B1D7-4FAE-A4F0-F2E29E57A15F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4791CA1-87BF-468A-B70F-435A49DEC9AE}" type="pres">
      <dgm:prSet presAssocID="{0DBA3AE6-1694-4B06-98F5-CC7E0E9B863C}" presName="parentText_1" presStyleLbl="node1" presStyleIdx="0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11AA9E-7B15-43B4-A411-4246F927D744}" type="pres">
      <dgm:prSet presAssocID="{0DBA3AE6-1694-4B06-98F5-CC7E0E9B863C}" presName="childText_1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415658-44AF-4BF2-B752-F1B66405AF07}" type="pres">
      <dgm:prSet presAssocID="{0DBA3AE6-1694-4B06-98F5-CC7E0E9B863C}" presName="accentShape_1" presStyleCnt="0"/>
      <dgm:spPr/>
      <dgm:t>
        <a:bodyPr/>
        <a:lstStyle/>
        <a:p>
          <a:endParaRPr lang="en-US"/>
        </a:p>
      </dgm:t>
    </dgm:pt>
    <dgm:pt modelId="{A33E96C0-1C94-4711-96B7-F7F6A1C430CF}" type="pres">
      <dgm:prSet presAssocID="{0DBA3AE6-1694-4B06-98F5-CC7E0E9B863C}" presName="imageRepeatNode" presStyleLbl="node1" presStyleIdx="0" presStyleCnt="5"/>
      <dgm:spPr/>
      <dgm:t>
        <a:bodyPr/>
        <a:lstStyle/>
        <a:p>
          <a:endParaRPr lang="en-US"/>
        </a:p>
      </dgm:t>
    </dgm:pt>
    <dgm:pt modelId="{AFE40400-E6B7-4D2C-9E2B-343F43AFA63F}" type="pres">
      <dgm:prSet presAssocID="{3CF34694-F518-4669-9D71-43B25B20E673}" presName="parentText_2" presStyleLbl="node1" presStyleIdx="0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84F1E0-A969-400C-9B90-09B47754C75E}" type="pres">
      <dgm:prSet presAssocID="{3CF34694-F518-4669-9D71-43B25B20E673}" presName="childText_2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A7B07F-72CC-4B34-8E41-5558E4566428}" type="pres">
      <dgm:prSet presAssocID="{3CF34694-F518-4669-9D71-43B25B20E673}" presName="accentShape_2" presStyleCnt="0"/>
      <dgm:spPr/>
      <dgm:t>
        <a:bodyPr/>
        <a:lstStyle/>
        <a:p>
          <a:endParaRPr lang="en-US"/>
        </a:p>
      </dgm:t>
    </dgm:pt>
    <dgm:pt modelId="{FEC4E2DF-012A-4D39-B388-75C5BB94C822}" type="pres">
      <dgm:prSet presAssocID="{3CF34694-F518-4669-9D71-43B25B20E673}" presName="imageRepeatNode" presStyleLbl="node1" presStyleIdx="1" presStyleCnt="5"/>
      <dgm:spPr/>
      <dgm:t>
        <a:bodyPr/>
        <a:lstStyle/>
        <a:p>
          <a:endParaRPr lang="en-US"/>
        </a:p>
      </dgm:t>
    </dgm:pt>
    <dgm:pt modelId="{197B2EEF-EFB5-4AEC-B508-7A711C64EE4D}" type="pres">
      <dgm:prSet presAssocID="{014C84CF-8B46-4F63-9081-5EB7BA428874}" presName="parentText_3" presStyleLbl="node1" presStyleIdx="1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8633DD-DB35-4F8C-98F3-6F19F1EB4403}" type="pres">
      <dgm:prSet presAssocID="{014C84CF-8B46-4F63-9081-5EB7BA428874}" presName="childText_3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0C9D4B-2B92-450C-B0D7-90C5D0D5B44D}" type="pres">
      <dgm:prSet presAssocID="{014C84CF-8B46-4F63-9081-5EB7BA428874}" presName="accentShape_3" presStyleCnt="0"/>
      <dgm:spPr/>
      <dgm:t>
        <a:bodyPr/>
        <a:lstStyle/>
        <a:p>
          <a:endParaRPr lang="en-US"/>
        </a:p>
      </dgm:t>
    </dgm:pt>
    <dgm:pt modelId="{A67FBFCE-C65D-4385-8186-A7034E7234C8}" type="pres">
      <dgm:prSet presAssocID="{014C84CF-8B46-4F63-9081-5EB7BA428874}" presName="imageRepeatNode" presStyleLbl="node1" presStyleIdx="2" presStyleCnt="5"/>
      <dgm:spPr/>
      <dgm:t>
        <a:bodyPr/>
        <a:lstStyle/>
        <a:p>
          <a:endParaRPr lang="en-US"/>
        </a:p>
      </dgm:t>
    </dgm:pt>
    <dgm:pt modelId="{06928622-4E90-48FB-833D-311EFB1E693C}" type="pres">
      <dgm:prSet presAssocID="{DAFDCF05-4A14-495D-87AE-1A84CDCF4F6D}" presName="parentText_4" presStyleLbl="node1" presStyleIdx="2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7F59B4-4314-4104-ADBA-B4D2ABF06932}" type="pres">
      <dgm:prSet presAssocID="{DAFDCF05-4A14-495D-87AE-1A84CDCF4F6D}" presName="childText_4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23FB16-FBD3-499B-A0C2-EC617C53E3D0}" type="pres">
      <dgm:prSet presAssocID="{DAFDCF05-4A14-495D-87AE-1A84CDCF4F6D}" presName="accentShape_4" presStyleCnt="0"/>
      <dgm:spPr/>
      <dgm:t>
        <a:bodyPr/>
        <a:lstStyle/>
        <a:p>
          <a:endParaRPr lang="en-US"/>
        </a:p>
      </dgm:t>
    </dgm:pt>
    <dgm:pt modelId="{BD524698-79FF-4B89-A77A-DC9545FB5DBC}" type="pres">
      <dgm:prSet presAssocID="{DAFDCF05-4A14-495D-87AE-1A84CDCF4F6D}" presName="imageRepeatNode" presStyleLbl="node1" presStyleIdx="3" presStyleCnt="5"/>
      <dgm:spPr/>
      <dgm:t>
        <a:bodyPr/>
        <a:lstStyle/>
        <a:p>
          <a:endParaRPr lang="en-US"/>
        </a:p>
      </dgm:t>
    </dgm:pt>
    <dgm:pt modelId="{A53EB32B-D9F7-4CBC-A21B-84851AA1A187}" type="pres">
      <dgm:prSet presAssocID="{24799C26-FF04-464B-AF9D-E531551B460D}" presName="parentText_5" presStyleLbl="node1" presStyleIdx="3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480A89-19B0-408A-BF49-68674CC1818E}" type="pres">
      <dgm:prSet presAssocID="{24799C26-FF04-464B-AF9D-E531551B460D}" presName="childText_5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EA02CA-B74D-4298-8200-74B7C326144A}" type="pres">
      <dgm:prSet presAssocID="{24799C26-FF04-464B-AF9D-E531551B460D}" presName="accentShape_5" presStyleCnt="0"/>
      <dgm:spPr/>
      <dgm:t>
        <a:bodyPr/>
        <a:lstStyle/>
        <a:p>
          <a:endParaRPr lang="en-US"/>
        </a:p>
      </dgm:t>
    </dgm:pt>
    <dgm:pt modelId="{28D30E9F-B53F-4532-BAE2-BE32A16CAF93}" type="pres">
      <dgm:prSet presAssocID="{24799C26-FF04-464B-AF9D-E531551B460D}" presName="imageRepeatNode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A0D3859C-5209-4089-80A7-1F776CCCE6C8}" srcId="{0DBA3AE6-1694-4B06-98F5-CC7E0E9B863C}" destId="{3D691C95-2BF8-4F05-AE02-96813F32904F}" srcOrd="3" destOrd="0" parTransId="{2CA9C975-5D67-458A-9C78-B29AB627994A}" sibTransId="{AB8BC810-1D91-4A59-B53F-09FCABFA7CFB}"/>
    <dgm:cxn modelId="{1F3002E5-E72E-4B1E-B2EB-A334D22107E8}" srcId="{014C84CF-8B46-4F63-9081-5EB7BA428874}" destId="{20C5B699-C96A-4D01-A220-D4716966B260}" srcOrd="1" destOrd="0" parTransId="{889BD4B0-D74C-4844-8ADE-D1694F8C424D}" sibTransId="{44DEF2F2-E1DE-4F9A-9269-2740104D8063}"/>
    <dgm:cxn modelId="{126BF59B-190A-44CB-8A5A-E3001BD3CC60}" srcId="{DAFDCF05-4A14-495D-87AE-1A84CDCF4F6D}" destId="{4C1AA44E-3FA9-49E1-A692-002811D913F7}" srcOrd="3" destOrd="0" parTransId="{3714B3D7-EC03-4BE4-9EB9-008CD8E6CC99}" sibTransId="{B78F5E63-A65C-47E1-9218-C00FB04B3EFC}"/>
    <dgm:cxn modelId="{35AC417A-59FC-4B47-9AC3-640222D18D69}" srcId="{BC3792E9-B1D7-4FAE-A4F0-F2E29E57A15F}" destId="{DAFDCF05-4A14-495D-87AE-1A84CDCF4F6D}" srcOrd="3" destOrd="0" parTransId="{D366D800-F88B-4140-AAAE-BC8EC7F32C6C}" sibTransId="{856CDE71-545D-4154-93AD-4A0E7A077A35}"/>
    <dgm:cxn modelId="{8E87E43D-E654-4B6B-BA1D-EB8BC01CE1B9}" type="presOf" srcId="{0DBA3AE6-1694-4B06-98F5-CC7E0E9B863C}" destId="{A33E96C0-1C94-4711-96B7-F7F6A1C430CF}" srcOrd="1" destOrd="0" presId="urn:microsoft.com/office/officeart/2009/3/layout/BlockDescendingList"/>
    <dgm:cxn modelId="{11196F28-6F78-4786-8358-471F43CCFF55}" srcId="{DAFDCF05-4A14-495D-87AE-1A84CDCF4F6D}" destId="{6F27C793-41AB-4361-A2C2-08A9ADCF8BFD}" srcOrd="2" destOrd="0" parTransId="{2FBC90BE-58E6-435F-99F2-C295EC1BA2A4}" sibTransId="{661BB908-66B8-4164-ADC5-2B921B2701E6}"/>
    <dgm:cxn modelId="{74E172F5-1709-4C38-922F-F52ED19BC9B6}" type="presOf" srcId="{3F68FD77-4789-414B-ACAF-5D830A7124B6}" destId="{A07F59B4-4314-4104-ADBA-B4D2ABF06932}" srcOrd="0" destOrd="0" presId="urn:microsoft.com/office/officeart/2009/3/layout/BlockDescendingList"/>
    <dgm:cxn modelId="{285CD4B8-BB96-40F6-A99B-905BE3C9BE52}" type="presOf" srcId="{9A8C7203-0BBE-4FEA-BE3D-A0ECD4A55D9A}" destId="{85480A89-19B0-408A-BF49-68674CC1818E}" srcOrd="0" destOrd="0" presId="urn:microsoft.com/office/officeart/2009/3/layout/BlockDescendingList"/>
    <dgm:cxn modelId="{FF786FFD-4C2F-4D75-8FD9-443B2ABDA0B7}" srcId="{24799C26-FF04-464B-AF9D-E531551B460D}" destId="{E5496898-2DFA-4C40-B93F-9EDC5A04CC5E}" srcOrd="1" destOrd="0" parTransId="{734AD60E-BB4B-4AA5-819E-072DC7E0393C}" sibTransId="{6DC4206B-E05B-45D3-AC6D-189D9F58FF9C}"/>
    <dgm:cxn modelId="{11B66DCC-6D07-467E-AD7E-871B6D6531F6}" type="presOf" srcId="{24799C26-FF04-464B-AF9D-E531551B460D}" destId="{A53EB32B-D9F7-4CBC-A21B-84851AA1A187}" srcOrd="0" destOrd="0" presId="urn:microsoft.com/office/officeart/2009/3/layout/BlockDescendingList"/>
    <dgm:cxn modelId="{B3D1056F-17BE-4D92-969A-1C7131EE6F67}" srcId="{24799C26-FF04-464B-AF9D-E531551B460D}" destId="{9A8C7203-0BBE-4FEA-BE3D-A0ECD4A55D9A}" srcOrd="0" destOrd="0" parTransId="{9CB0851B-0485-4A65-9C00-C206B13F1BCC}" sibTransId="{57B79E75-B97F-44B9-8900-9BF1ADE48342}"/>
    <dgm:cxn modelId="{A7E8E5C8-01E4-411C-81AE-E1915890352C}" srcId="{BC3792E9-B1D7-4FAE-A4F0-F2E29E57A15F}" destId="{014C84CF-8B46-4F63-9081-5EB7BA428874}" srcOrd="2" destOrd="0" parTransId="{0C1043E5-5BDA-4C8A-96D7-02400CDC1B52}" sibTransId="{89C0683C-6669-4CDA-B31C-6D93CC75523D}"/>
    <dgm:cxn modelId="{09C4918D-2159-4214-8F9F-9C6ECEEE8DDA}" type="presOf" srcId="{6A23EE96-D46C-4C52-AB48-578888B9F59B}" destId="{85480A89-19B0-408A-BF49-68674CC1818E}" srcOrd="0" destOrd="2" presId="urn:microsoft.com/office/officeart/2009/3/layout/BlockDescendingList"/>
    <dgm:cxn modelId="{3DCF3A4F-7CFB-4F12-9D49-7DD14F8ECC8F}" srcId="{0DBA3AE6-1694-4B06-98F5-CC7E0E9B863C}" destId="{350B8B45-3C8B-43A6-ADC1-6240448DE117}" srcOrd="2" destOrd="0" parTransId="{2EE88600-F27E-40C9-89F6-009A7EF3EE5C}" sibTransId="{D0E100D9-126C-4B53-822B-04C00754CAD1}"/>
    <dgm:cxn modelId="{17DE6294-D2E5-4B03-9540-3EC9F3643B9B}" srcId="{014C84CF-8B46-4F63-9081-5EB7BA428874}" destId="{F3511DA7-07BD-45E4-82CD-A1945D7A2D15}" srcOrd="0" destOrd="0" parTransId="{66B18D65-DA29-4D48-85EA-B02B08586517}" sibTransId="{277867B2-C8E2-4164-806D-F37659D690CD}"/>
    <dgm:cxn modelId="{56922593-DE0E-4793-84A8-12B3AF76CC43}" type="presOf" srcId="{F3511DA7-07BD-45E4-82CD-A1945D7A2D15}" destId="{E18633DD-DB35-4F8C-98F3-6F19F1EB4403}" srcOrd="0" destOrd="0" presId="urn:microsoft.com/office/officeart/2009/3/layout/BlockDescendingList"/>
    <dgm:cxn modelId="{2161D421-8E93-4204-94E3-16845D7EF7C5}" type="presOf" srcId="{DAFDCF05-4A14-495D-87AE-1A84CDCF4F6D}" destId="{BD524698-79FF-4B89-A77A-DC9545FB5DBC}" srcOrd="1" destOrd="0" presId="urn:microsoft.com/office/officeart/2009/3/layout/BlockDescendingList"/>
    <dgm:cxn modelId="{36DA05E6-30D3-49CB-AE3D-BC1908350FAA}" srcId="{0DBA3AE6-1694-4B06-98F5-CC7E0E9B863C}" destId="{AB2B2622-4874-4321-B898-30B68237A076}" srcOrd="1" destOrd="0" parTransId="{F55FBF2A-6340-41F5-8B8F-94674FB329BF}" sibTransId="{AEB3F680-6499-471B-950F-AC39FE0A9CEE}"/>
    <dgm:cxn modelId="{F2FB6B54-7986-49CF-BE4F-6B0DA2CD5759}" type="presOf" srcId="{ECE67C58-CB80-42C0-B545-1F73BD952F5F}" destId="{D511AA9E-7B15-43B4-A411-4246F927D744}" srcOrd="0" destOrd="0" presId="urn:microsoft.com/office/officeart/2009/3/layout/BlockDescendingList"/>
    <dgm:cxn modelId="{AB02749D-D82F-4700-89AC-AEAD45CC84C4}" type="presOf" srcId="{6F27C793-41AB-4361-A2C2-08A9ADCF8BFD}" destId="{A07F59B4-4314-4104-ADBA-B4D2ABF06932}" srcOrd="0" destOrd="2" presId="urn:microsoft.com/office/officeart/2009/3/layout/BlockDescendingList"/>
    <dgm:cxn modelId="{F8EE0A4D-5481-4561-9C18-954BFBBA6FE4}" type="presOf" srcId="{BC3792E9-B1D7-4FAE-A4F0-F2E29E57A15F}" destId="{4E8B2B26-80E8-43A1-91D4-E0C88CDF8687}" srcOrd="0" destOrd="0" presId="urn:microsoft.com/office/officeart/2009/3/layout/BlockDescendingList"/>
    <dgm:cxn modelId="{9542799E-ED94-432D-8993-6EEFCDE17DB7}" type="presOf" srcId="{E5496898-2DFA-4C40-B93F-9EDC5A04CC5E}" destId="{85480A89-19B0-408A-BF49-68674CC1818E}" srcOrd="0" destOrd="1" presId="urn:microsoft.com/office/officeart/2009/3/layout/BlockDescendingList"/>
    <dgm:cxn modelId="{4B02837B-DE13-4659-B96C-18D7FBC4621F}" type="presOf" srcId="{0DBA3AE6-1694-4B06-98F5-CC7E0E9B863C}" destId="{34791CA1-87BF-468A-B70F-435A49DEC9AE}" srcOrd="0" destOrd="0" presId="urn:microsoft.com/office/officeart/2009/3/layout/BlockDescendingList"/>
    <dgm:cxn modelId="{6D77D4A2-75D3-4342-8ABD-091F2C88E5FA}" srcId="{DAFDCF05-4A14-495D-87AE-1A84CDCF4F6D}" destId="{0D9C201F-FCEE-4B68-B207-472058E677ED}" srcOrd="1" destOrd="0" parTransId="{45B8B55E-52E1-4E87-9343-B4D322DADFFF}" sibTransId="{4990DCA8-BE9D-485F-82A9-9B1C126C3F39}"/>
    <dgm:cxn modelId="{D49E6480-88C5-4F12-A45E-2700CA1D27CC}" type="presOf" srcId="{892700A4-9D02-469B-A268-B80112FC5580}" destId="{DA84F1E0-A969-400C-9B90-09B47754C75E}" srcOrd="0" destOrd="1" presId="urn:microsoft.com/office/officeart/2009/3/layout/BlockDescendingList"/>
    <dgm:cxn modelId="{92728987-D07D-4960-BF18-2E72C3B3C2D1}" srcId="{DAFDCF05-4A14-495D-87AE-1A84CDCF4F6D}" destId="{3F68FD77-4789-414B-ACAF-5D830A7124B6}" srcOrd="0" destOrd="0" parTransId="{EE127157-5570-4520-A49B-437866060103}" sibTransId="{A404462E-77DE-4C49-A033-121287349768}"/>
    <dgm:cxn modelId="{617C4F8E-91EC-4F68-8E55-2826268B0C5E}" srcId="{3CF34694-F518-4669-9D71-43B25B20E673}" destId="{5A2D84C2-C8F7-43CF-9DEF-EF6FBB559265}" srcOrd="4" destOrd="0" parTransId="{93FCC5F8-6EFC-40D5-A9A6-D3B031F37133}" sibTransId="{23C114E3-10E3-432D-9CE7-FBD773E3C3CD}"/>
    <dgm:cxn modelId="{0A75D850-FC1B-4667-9171-6A6160FE7531}" type="presOf" srcId="{014C84CF-8B46-4F63-9081-5EB7BA428874}" destId="{A67FBFCE-C65D-4385-8186-A7034E7234C8}" srcOrd="1" destOrd="0" presId="urn:microsoft.com/office/officeart/2009/3/layout/BlockDescendingList"/>
    <dgm:cxn modelId="{2A30FCD6-24F4-4A52-BF5B-FCED8C3CE361}" type="presOf" srcId="{997FE277-B4BF-4758-973D-C9D1EACF7042}" destId="{DA84F1E0-A969-400C-9B90-09B47754C75E}" srcOrd="0" destOrd="2" presId="urn:microsoft.com/office/officeart/2009/3/layout/BlockDescendingList"/>
    <dgm:cxn modelId="{EB790FED-C1E0-4C5F-8EEE-B866CF807087}" srcId="{0DBA3AE6-1694-4B06-98F5-CC7E0E9B863C}" destId="{700F6A6F-E74A-4527-AD9B-3C2EDB36B839}" srcOrd="4" destOrd="0" parTransId="{A1CAB466-11B6-431F-9F42-244DEC870791}" sibTransId="{A6CB3E16-22DA-45D2-9959-CB6B7C6025D5}"/>
    <dgm:cxn modelId="{9D512724-3581-412E-A417-F6F67A317E69}" type="presOf" srcId="{4C1AA44E-3FA9-49E1-A692-002811D913F7}" destId="{A07F59B4-4314-4104-ADBA-B4D2ABF06932}" srcOrd="0" destOrd="3" presId="urn:microsoft.com/office/officeart/2009/3/layout/BlockDescendingList"/>
    <dgm:cxn modelId="{2D4B4E09-9444-4C9C-9DED-A637CBA41B20}" type="presOf" srcId="{24799C26-FF04-464B-AF9D-E531551B460D}" destId="{28D30E9F-B53F-4532-BAE2-BE32A16CAF93}" srcOrd="1" destOrd="0" presId="urn:microsoft.com/office/officeart/2009/3/layout/BlockDescendingList"/>
    <dgm:cxn modelId="{D89DC1C2-8806-40DD-A589-C407BFC2F88E}" srcId="{BC3792E9-B1D7-4FAE-A4F0-F2E29E57A15F}" destId="{24799C26-FF04-464B-AF9D-E531551B460D}" srcOrd="4" destOrd="0" parTransId="{E5A98F11-351C-4EEE-894C-2B856C9E3885}" sibTransId="{99134BFF-CE1F-45B3-A4B6-49221F350C1C}"/>
    <dgm:cxn modelId="{829BD738-3494-4E45-B447-CF5905AAC900}" type="presOf" srcId="{DAFDCF05-4A14-495D-87AE-1A84CDCF4F6D}" destId="{06928622-4E90-48FB-833D-311EFB1E693C}" srcOrd="0" destOrd="0" presId="urn:microsoft.com/office/officeart/2009/3/layout/BlockDescendingList"/>
    <dgm:cxn modelId="{FC9822C9-A827-4991-8C71-5E72A3045F04}" srcId="{BC3792E9-B1D7-4FAE-A4F0-F2E29E57A15F}" destId="{3CF34694-F518-4669-9D71-43B25B20E673}" srcOrd="1" destOrd="0" parTransId="{711D849F-C2BA-42A8-80A1-6DC69EC4B4A0}" sibTransId="{82A8A28E-5C19-474E-89E3-5DFCCA0DA322}"/>
    <dgm:cxn modelId="{470D591E-9895-4B27-A51F-73CF200F5891}" srcId="{24799C26-FF04-464B-AF9D-E531551B460D}" destId="{6A23EE96-D46C-4C52-AB48-578888B9F59B}" srcOrd="2" destOrd="0" parTransId="{CC76137B-84D5-4050-96A2-A9DF8F416C16}" sibTransId="{C0917643-FB66-4B6A-A2C2-98721CF04B5A}"/>
    <dgm:cxn modelId="{E1D0E445-E602-486F-B123-D4009C222238}" type="presOf" srcId="{3CF34694-F518-4669-9D71-43B25B20E673}" destId="{AFE40400-E6B7-4D2C-9E2B-343F43AFA63F}" srcOrd="0" destOrd="0" presId="urn:microsoft.com/office/officeart/2009/3/layout/BlockDescendingList"/>
    <dgm:cxn modelId="{7A03FA6A-511F-4213-A0F1-BF40F5AF7A67}" type="presOf" srcId="{20C5B699-C96A-4D01-A220-D4716966B260}" destId="{E18633DD-DB35-4F8C-98F3-6F19F1EB4403}" srcOrd="0" destOrd="1" presId="urn:microsoft.com/office/officeart/2009/3/layout/BlockDescendingList"/>
    <dgm:cxn modelId="{DB48F10C-9351-45F7-84F3-E3C66EE1ED92}" srcId="{3CF34694-F518-4669-9D71-43B25B20E673}" destId="{892700A4-9D02-469B-A268-B80112FC5580}" srcOrd="1" destOrd="0" parTransId="{A3E8F312-94D3-4590-B69F-84B133363B61}" sibTransId="{626370AE-A1A9-41F5-A1CE-956C3F22C190}"/>
    <dgm:cxn modelId="{1A212B10-3869-4BD4-93CC-F661E50D3B87}" type="presOf" srcId="{5A2D84C2-C8F7-43CF-9DEF-EF6FBB559265}" destId="{DA84F1E0-A969-400C-9B90-09B47754C75E}" srcOrd="0" destOrd="4" presId="urn:microsoft.com/office/officeart/2009/3/layout/BlockDescendingList"/>
    <dgm:cxn modelId="{28628FA7-ED4A-456C-A302-E57FFC8D5C47}" type="presOf" srcId="{3CF34694-F518-4669-9D71-43B25B20E673}" destId="{FEC4E2DF-012A-4D39-B388-75C5BB94C822}" srcOrd="1" destOrd="0" presId="urn:microsoft.com/office/officeart/2009/3/layout/BlockDescendingList"/>
    <dgm:cxn modelId="{D8C4BB8B-9938-438A-AA97-7743975D6F7B}" type="presOf" srcId="{350B8B45-3C8B-43A6-ADC1-6240448DE117}" destId="{D511AA9E-7B15-43B4-A411-4246F927D744}" srcOrd="0" destOrd="2" presId="urn:microsoft.com/office/officeart/2009/3/layout/BlockDescendingList"/>
    <dgm:cxn modelId="{30CCCC5B-0918-4CF5-891D-DDCB04EC3B4D}" type="presOf" srcId="{AB2B2622-4874-4321-B898-30B68237A076}" destId="{D511AA9E-7B15-43B4-A411-4246F927D744}" srcOrd="0" destOrd="1" presId="urn:microsoft.com/office/officeart/2009/3/layout/BlockDescendingList"/>
    <dgm:cxn modelId="{31158DE2-1FD0-470B-8863-FBBAD31E203D}" srcId="{BC3792E9-B1D7-4FAE-A4F0-F2E29E57A15F}" destId="{0DBA3AE6-1694-4B06-98F5-CC7E0E9B863C}" srcOrd="0" destOrd="0" parTransId="{A8A69BB5-6D9B-4AF3-ADEC-3900A340BB9B}" sibTransId="{6D641DBF-4640-441D-A484-947CEA0FEBF3}"/>
    <dgm:cxn modelId="{EBC3FBCD-C0F6-490B-9C87-5261DF6592E8}" type="presOf" srcId="{43C7F020-E2FC-4823-AE77-1DD6D573D322}" destId="{DA84F1E0-A969-400C-9B90-09B47754C75E}" srcOrd="0" destOrd="3" presId="urn:microsoft.com/office/officeart/2009/3/layout/BlockDescendingList"/>
    <dgm:cxn modelId="{3CAC003F-ECAE-487F-820D-A3C389AA4783}" type="presOf" srcId="{014C84CF-8B46-4F63-9081-5EB7BA428874}" destId="{197B2EEF-EFB5-4AEC-B508-7A711C64EE4D}" srcOrd="0" destOrd="0" presId="urn:microsoft.com/office/officeart/2009/3/layout/BlockDescendingList"/>
    <dgm:cxn modelId="{786D85FB-DC8F-498A-A631-9C317C4F528B}" srcId="{3CF34694-F518-4669-9D71-43B25B20E673}" destId="{997FE277-B4BF-4758-973D-C9D1EACF7042}" srcOrd="2" destOrd="0" parTransId="{32AFCE98-E174-4BAB-9973-3F819C574BCA}" sibTransId="{BE840CEC-FD3E-448B-869F-09B43CBBBB6E}"/>
    <dgm:cxn modelId="{4F113AFC-9D67-43A9-8EF3-315A257D6EFE}" type="presOf" srcId="{0D9C201F-FCEE-4B68-B207-472058E677ED}" destId="{A07F59B4-4314-4104-ADBA-B4D2ABF06932}" srcOrd="0" destOrd="1" presId="urn:microsoft.com/office/officeart/2009/3/layout/BlockDescendingList"/>
    <dgm:cxn modelId="{BA76D746-D61E-480A-B217-0F18B678F3D0}" type="presOf" srcId="{700F6A6F-E74A-4527-AD9B-3C2EDB36B839}" destId="{D511AA9E-7B15-43B4-A411-4246F927D744}" srcOrd="0" destOrd="4" presId="urn:microsoft.com/office/officeart/2009/3/layout/BlockDescendingList"/>
    <dgm:cxn modelId="{8E34CACE-A3B0-4B43-B471-C67BB2551278}" srcId="{0DBA3AE6-1694-4B06-98F5-CC7E0E9B863C}" destId="{ECE67C58-CB80-42C0-B545-1F73BD952F5F}" srcOrd="0" destOrd="0" parTransId="{3F91EFAD-40DE-42A1-BD15-977EA66B1101}" sibTransId="{9071B848-C7DE-428A-AE1D-63728A18A435}"/>
    <dgm:cxn modelId="{54DBAD6D-4FBE-4335-8795-72A7400FEF26}" srcId="{3CF34694-F518-4669-9D71-43B25B20E673}" destId="{43C7F020-E2FC-4823-AE77-1DD6D573D322}" srcOrd="3" destOrd="0" parTransId="{A59B57EE-6B95-487A-B9AF-C9657C8987F2}" sibTransId="{B7109D27-9710-4F26-93D8-652C6B204450}"/>
    <dgm:cxn modelId="{67050F1A-C2EB-49E3-83B9-D6604DD788E2}" type="presOf" srcId="{3D691C95-2BF8-4F05-AE02-96813F32904F}" destId="{D511AA9E-7B15-43B4-A411-4246F927D744}" srcOrd="0" destOrd="3" presId="urn:microsoft.com/office/officeart/2009/3/layout/BlockDescendingList"/>
    <dgm:cxn modelId="{02692A41-C944-4707-A1B9-668558256616}" srcId="{3CF34694-F518-4669-9D71-43B25B20E673}" destId="{639A0D5F-4989-4182-94BB-1E67F73AE336}" srcOrd="0" destOrd="0" parTransId="{5872CE50-D1AC-4A84-984F-14358FB542B5}" sibTransId="{20CC2354-D77A-4224-A96B-F43C2CE57643}"/>
    <dgm:cxn modelId="{E3CAEC56-B962-4549-A0C6-DD7AB19BB8A0}" type="presOf" srcId="{639A0D5F-4989-4182-94BB-1E67F73AE336}" destId="{DA84F1E0-A969-400C-9B90-09B47754C75E}" srcOrd="0" destOrd="0" presId="urn:microsoft.com/office/officeart/2009/3/layout/BlockDescendingList"/>
    <dgm:cxn modelId="{E5ABA826-F7E0-4CFA-9A24-A3321B41B163}" type="presParOf" srcId="{4E8B2B26-80E8-43A1-91D4-E0C88CDF8687}" destId="{34791CA1-87BF-468A-B70F-435A49DEC9AE}" srcOrd="0" destOrd="0" presId="urn:microsoft.com/office/officeart/2009/3/layout/BlockDescendingList"/>
    <dgm:cxn modelId="{FDDDA83E-7481-4D70-9D83-5358A475AFA5}" type="presParOf" srcId="{4E8B2B26-80E8-43A1-91D4-E0C88CDF8687}" destId="{D511AA9E-7B15-43B4-A411-4246F927D744}" srcOrd="1" destOrd="0" presId="urn:microsoft.com/office/officeart/2009/3/layout/BlockDescendingList"/>
    <dgm:cxn modelId="{27E2E286-7A13-4933-9673-4DF1AD664E3B}" type="presParOf" srcId="{4E8B2B26-80E8-43A1-91D4-E0C88CDF8687}" destId="{75415658-44AF-4BF2-B752-F1B66405AF07}" srcOrd="2" destOrd="0" presId="urn:microsoft.com/office/officeart/2009/3/layout/BlockDescendingList"/>
    <dgm:cxn modelId="{C132C159-0128-4C11-9819-7D5186861F52}" type="presParOf" srcId="{75415658-44AF-4BF2-B752-F1B66405AF07}" destId="{A33E96C0-1C94-4711-96B7-F7F6A1C430CF}" srcOrd="0" destOrd="0" presId="urn:microsoft.com/office/officeart/2009/3/layout/BlockDescendingList"/>
    <dgm:cxn modelId="{529E2C90-8584-435F-9114-73E30A28916E}" type="presParOf" srcId="{4E8B2B26-80E8-43A1-91D4-E0C88CDF8687}" destId="{AFE40400-E6B7-4D2C-9E2B-343F43AFA63F}" srcOrd="3" destOrd="0" presId="urn:microsoft.com/office/officeart/2009/3/layout/BlockDescendingList"/>
    <dgm:cxn modelId="{A34E6355-B997-42B2-9E88-A668161097ED}" type="presParOf" srcId="{4E8B2B26-80E8-43A1-91D4-E0C88CDF8687}" destId="{DA84F1E0-A969-400C-9B90-09B47754C75E}" srcOrd="4" destOrd="0" presId="urn:microsoft.com/office/officeart/2009/3/layout/BlockDescendingList"/>
    <dgm:cxn modelId="{BF0DD10A-84D3-4F4A-8B4D-FFCEAF7FDCD5}" type="presParOf" srcId="{4E8B2B26-80E8-43A1-91D4-E0C88CDF8687}" destId="{77A7B07F-72CC-4B34-8E41-5558E4566428}" srcOrd="5" destOrd="0" presId="urn:microsoft.com/office/officeart/2009/3/layout/BlockDescendingList"/>
    <dgm:cxn modelId="{422DC141-21EF-44BA-82C9-9895555A4ED1}" type="presParOf" srcId="{77A7B07F-72CC-4B34-8E41-5558E4566428}" destId="{FEC4E2DF-012A-4D39-B388-75C5BB94C822}" srcOrd="0" destOrd="0" presId="urn:microsoft.com/office/officeart/2009/3/layout/BlockDescendingList"/>
    <dgm:cxn modelId="{91F07860-7897-4B67-8FB7-B597DF331F3C}" type="presParOf" srcId="{4E8B2B26-80E8-43A1-91D4-E0C88CDF8687}" destId="{197B2EEF-EFB5-4AEC-B508-7A711C64EE4D}" srcOrd="6" destOrd="0" presId="urn:microsoft.com/office/officeart/2009/3/layout/BlockDescendingList"/>
    <dgm:cxn modelId="{592FC2EB-13E6-48B4-BCE4-6DEED3E7D8FB}" type="presParOf" srcId="{4E8B2B26-80E8-43A1-91D4-E0C88CDF8687}" destId="{E18633DD-DB35-4F8C-98F3-6F19F1EB4403}" srcOrd="7" destOrd="0" presId="urn:microsoft.com/office/officeart/2009/3/layout/BlockDescendingList"/>
    <dgm:cxn modelId="{AF0A18D1-4D3A-4DDB-AAAF-37971A13BAA2}" type="presParOf" srcId="{4E8B2B26-80E8-43A1-91D4-E0C88CDF8687}" destId="{BB0C9D4B-2B92-450C-B0D7-90C5D0D5B44D}" srcOrd="8" destOrd="0" presId="urn:microsoft.com/office/officeart/2009/3/layout/BlockDescendingList"/>
    <dgm:cxn modelId="{047D73B1-BBD6-4B01-8A37-5B5F6E2DBE3A}" type="presParOf" srcId="{BB0C9D4B-2B92-450C-B0D7-90C5D0D5B44D}" destId="{A67FBFCE-C65D-4385-8186-A7034E7234C8}" srcOrd="0" destOrd="0" presId="urn:microsoft.com/office/officeart/2009/3/layout/BlockDescendingList"/>
    <dgm:cxn modelId="{EB76788F-4B67-4891-B271-AFE71372E994}" type="presParOf" srcId="{4E8B2B26-80E8-43A1-91D4-E0C88CDF8687}" destId="{06928622-4E90-48FB-833D-311EFB1E693C}" srcOrd="9" destOrd="0" presId="urn:microsoft.com/office/officeart/2009/3/layout/BlockDescendingList"/>
    <dgm:cxn modelId="{36985359-0222-419A-A536-C5AA67AD3651}" type="presParOf" srcId="{4E8B2B26-80E8-43A1-91D4-E0C88CDF8687}" destId="{A07F59B4-4314-4104-ADBA-B4D2ABF06932}" srcOrd="10" destOrd="0" presId="urn:microsoft.com/office/officeart/2009/3/layout/BlockDescendingList"/>
    <dgm:cxn modelId="{AC911113-807E-4457-A0CA-EFC75069BE16}" type="presParOf" srcId="{4E8B2B26-80E8-43A1-91D4-E0C88CDF8687}" destId="{4723FB16-FBD3-499B-A0C2-EC617C53E3D0}" srcOrd="11" destOrd="0" presId="urn:microsoft.com/office/officeart/2009/3/layout/BlockDescendingList"/>
    <dgm:cxn modelId="{46A16BBB-D972-4D40-B30C-94BA7EE76E81}" type="presParOf" srcId="{4723FB16-FBD3-499B-A0C2-EC617C53E3D0}" destId="{BD524698-79FF-4B89-A77A-DC9545FB5DBC}" srcOrd="0" destOrd="0" presId="urn:microsoft.com/office/officeart/2009/3/layout/BlockDescendingList"/>
    <dgm:cxn modelId="{B7987BC1-5E4B-4F03-AEF3-3F91D5EDDFBF}" type="presParOf" srcId="{4E8B2B26-80E8-43A1-91D4-E0C88CDF8687}" destId="{A53EB32B-D9F7-4CBC-A21B-84851AA1A187}" srcOrd="12" destOrd="0" presId="urn:microsoft.com/office/officeart/2009/3/layout/BlockDescendingList"/>
    <dgm:cxn modelId="{4D5A49CA-D20B-48D2-BF74-B1799A9C37EC}" type="presParOf" srcId="{4E8B2B26-80E8-43A1-91D4-E0C88CDF8687}" destId="{85480A89-19B0-408A-BF49-68674CC1818E}" srcOrd="13" destOrd="0" presId="urn:microsoft.com/office/officeart/2009/3/layout/BlockDescendingList"/>
    <dgm:cxn modelId="{D818D011-2577-4CA5-8444-F068C3F29EB9}" type="presParOf" srcId="{4E8B2B26-80E8-43A1-91D4-E0C88CDF8687}" destId="{AAEA02CA-B74D-4298-8200-74B7C326144A}" srcOrd="14" destOrd="0" presId="urn:microsoft.com/office/officeart/2009/3/layout/BlockDescendingList"/>
    <dgm:cxn modelId="{D948B8FB-718C-4934-9035-B288B5DC3D5A}" type="presParOf" srcId="{AAEA02CA-B74D-4298-8200-74B7C326144A}" destId="{28D30E9F-B53F-4532-BAE2-BE32A16CAF93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7FBFCE-C65D-4385-8186-A7034E7234C8}">
      <dsp:nvSpPr>
        <dsp:cNvPr id="0" name=""/>
        <dsp:cNvSpPr/>
      </dsp:nvSpPr>
      <dsp:spPr>
        <a:xfrm>
          <a:off x="3642634" y="1207176"/>
          <a:ext cx="1554815" cy="329367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108585" bIns="2413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Can it be exempted?</a:t>
          </a:r>
          <a:endParaRPr lang="en-US" sz="1900" kern="1200" dirty="0"/>
        </a:p>
      </dsp:txBody>
      <dsp:txXfrm rot="16200000">
        <a:off x="3467507" y="2487203"/>
        <a:ext cx="2964305" cy="404251"/>
      </dsp:txXfrm>
    </dsp:sp>
    <dsp:sp modelId="{FEC4E2DF-012A-4D39-B388-75C5BB94C822}">
      <dsp:nvSpPr>
        <dsp:cNvPr id="0" name=""/>
        <dsp:cNvSpPr/>
      </dsp:nvSpPr>
      <dsp:spPr>
        <a:xfrm>
          <a:off x="1945507" y="653326"/>
          <a:ext cx="1554815" cy="384752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108585" bIns="2413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Are human subjects involved?</a:t>
          </a:r>
          <a:endParaRPr lang="en-US" sz="1900" kern="1200" dirty="0"/>
        </a:p>
      </dsp:txBody>
      <dsp:txXfrm rot="16200000">
        <a:off x="1521148" y="2182585"/>
        <a:ext cx="3462770" cy="404251"/>
      </dsp:txXfrm>
    </dsp:sp>
    <dsp:sp modelId="{BD524698-79FF-4B89-A77A-DC9545FB5DBC}">
      <dsp:nvSpPr>
        <dsp:cNvPr id="0" name=""/>
        <dsp:cNvSpPr/>
      </dsp:nvSpPr>
      <dsp:spPr>
        <a:xfrm>
          <a:off x="5338876" y="1770250"/>
          <a:ext cx="1554815" cy="273059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108585" bIns="2413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Can it be expedited?</a:t>
          </a:r>
          <a:endParaRPr lang="en-US" sz="1900" kern="1200" dirty="0"/>
        </a:p>
      </dsp:txBody>
      <dsp:txXfrm rot="16200000">
        <a:off x="5417133" y="2796893"/>
        <a:ext cx="2457539" cy="404251"/>
      </dsp:txXfrm>
    </dsp:sp>
    <dsp:sp modelId="{A33E96C0-1C94-4711-96B7-F7F6A1C430CF}">
      <dsp:nvSpPr>
        <dsp:cNvPr id="0" name=""/>
        <dsp:cNvSpPr/>
      </dsp:nvSpPr>
      <dsp:spPr>
        <a:xfrm>
          <a:off x="248381" y="128025"/>
          <a:ext cx="1554815" cy="437106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108585" bIns="2413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Is this research?</a:t>
          </a:r>
          <a:endParaRPr lang="en-US" sz="1900" kern="1200" dirty="0"/>
        </a:p>
      </dsp:txBody>
      <dsp:txXfrm rot="16200000">
        <a:off x="-411572" y="1892879"/>
        <a:ext cx="3933960" cy="404251"/>
      </dsp:txXfrm>
    </dsp:sp>
    <dsp:sp modelId="{28D30E9F-B53F-4532-BAE2-BE32A16CAF93}">
      <dsp:nvSpPr>
        <dsp:cNvPr id="0" name=""/>
        <dsp:cNvSpPr/>
      </dsp:nvSpPr>
      <dsp:spPr>
        <a:xfrm>
          <a:off x="7036003" y="2324100"/>
          <a:ext cx="1554815" cy="217674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108585" bIns="2413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Full board review</a:t>
          </a:r>
          <a:endParaRPr lang="en-US" sz="1900" kern="1200" dirty="0"/>
        </a:p>
      </dsp:txBody>
      <dsp:txXfrm rot="16200000">
        <a:off x="7363492" y="3101511"/>
        <a:ext cx="1959074" cy="404251"/>
      </dsp:txXfrm>
    </dsp:sp>
    <dsp:sp modelId="{D511AA9E-7B15-43B4-A411-4246F927D744}">
      <dsp:nvSpPr>
        <dsp:cNvPr id="0" name=""/>
        <dsp:cNvSpPr/>
      </dsp:nvSpPr>
      <dsp:spPr>
        <a:xfrm>
          <a:off x="248381" y="128025"/>
          <a:ext cx="1103918" cy="439214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Non-regulated studies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Examples: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Quality improvement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Health surveillance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Program evaluation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Oral History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Case Reports</a:t>
          </a:r>
          <a:endParaRPr lang="en-US" sz="1300" kern="1200" dirty="0"/>
        </a:p>
      </dsp:txBody>
      <dsp:txXfrm>
        <a:off x="248381" y="128025"/>
        <a:ext cx="1103918" cy="4392149"/>
      </dsp:txXfrm>
    </dsp:sp>
    <dsp:sp modelId="{DA84F1E0-A969-400C-9B90-09B47754C75E}">
      <dsp:nvSpPr>
        <dsp:cNvPr id="0" name=""/>
        <dsp:cNvSpPr/>
      </dsp:nvSpPr>
      <dsp:spPr>
        <a:xfrm>
          <a:off x="1945507" y="651569"/>
          <a:ext cx="1103918" cy="38475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Non-human research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Examples: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De-identified </a:t>
          </a:r>
          <a:r>
            <a:rPr lang="en-US" sz="1300" kern="1200" dirty="0" err="1" smtClean="0"/>
            <a:t>biospecimens</a:t>
          </a:r>
          <a:r>
            <a:rPr lang="en-US" sz="1300" kern="1200" dirty="0" smtClean="0"/>
            <a:t> not obtained directly from the subjects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Commercial cell lines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Deidentified</a:t>
          </a:r>
          <a:r>
            <a:rPr lang="en-US" sz="1300" kern="1200" dirty="0" smtClean="0"/>
            <a:t> information or </a:t>
          </a:r>
          <a:r>
            <a:rPr lang="en-US" sz="1300" kern="1200" dirty="0" err="1" smtClean="0"/>
            <a:t>biospecimens</a:t>
          </a:r>
          <a:r>
            <a:rPr lang="en-US" sz="1300" kern="1200" dirty="0" smtClean="0"/>
            <a:t> from a repository</a:t>
          </a:r>
          <a:endParaRPr lang="en-US" sz="1300" kern="1200" dirty="0"/>
        </a:p>
      </dsp:txBody>
      <dsp:txXfrm>
        <a:off x="1945507" y="651569"/>
        <a:ext cx="1103918" cy="3847522"/>
      </dsp:txXfrm>
    </dsp:sp>
    <dsp:sp modelId="{E18633DD-DB35-4F8C-98F3-6F19F1EB4403}">
      <dsp:nvSpPr>
        <dsp:cNvPr id="0" name=""/>
        <dsp:cNvSpPr/>
      </dsp:nvSpPr>
      <dsp:spPr>
        <a:xfrm>
          <a:off x="3642634" y="1207176"/>
          <a:ext cx="1103918" cy="329367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Examples: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Retrospecitive</a:t>
          </a:r>
          <a:r>
            <a:rPr lang="en-US" sz="1300" kern="1200" dirty="0" smtClean="0"/>
            <a:t> chart review not recording identifiers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Survey of adults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Comparing two educational methods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Secondary research using identifiable health information</a:t>
          </a:r>
          <a:endParaRPr lang="en-US" sz="1300" kern="1200" dirty="0"/>
        </a:p>
      </dsp:txBody>
      <dsp:txXfrm>
        <a:off x="3642634" y="1207176"/>
        <a:ext cx="1103918" cy="3293672"/>
      </dsp:txXfrm>
    </dsp:sp>
    <dsp:sp modelId="{A07F59B4-4314-4104-ADBA-B4D2ABF06932}">
      <dsp:nvSpPr>
        <dsp:cNvPr id="0" name=""/>
        <dsp:cNvSpPr/>
      </dsp:nvSpPr>
      <dsp:spPr>
        <a:xfrm>
          <a:off x="5338876" y="1770250"/>
          <a:ext cx="1103918" cy="273059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Examples: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Prospective clinical data or specimens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Noninvasive measurements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Survey of children</a:t>
          </a:r>
          <a:endParaRPr lang="en-US" sz="1300" kern="1200" dirty="0"/>
        </a:p>
      </dsp:txBody>
      <dsp:txXfrm>
        <a:off x="5338876" y="1770250"/>
        <a:ext cx="1103918" cy="2730599"/>
      </dsp:txXfrm>
    </dsp:sp>
    <dsp:sp modelId="{85480A89-19B0-408A-BF49-68674CC1818E}">
      <dsp:nvSpPr>
        <dsp:cNvPr id="0" name=""/>
        <dsp:cNvSpPr/>
      </dsp:nvSpPr>
      <dsp:spPr>
        <a:xfrm>
          <a:off x="7036003" y="2324539"/>
          <a:ext cx="1103918" cy="217674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Examples: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Any greater than minimal risk</a:t>
          </a:r>
          <a:endParaRPr lang="en-US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Any use of radiation, anesthesia or invasive procedure</a:t>
          </a:r>
          <a:endParaRPr lang="en-US" sz="1300" kern="1200" dirty="0"/>
        </a:p>
      </dsp:txBody>
      <dsp:txXfrm>
        <a:off x="7036003" y="2324539"/>
        <a:ext cx="1103918" cy="21767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EB79A3-2E2C-4067-A963-0FFB9AA88904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49960-0339-46AB-A199-A447C560F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03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41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814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185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C78F5-2A92-437A-B23F-6F9BAC051BF9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784D36-33AE-4844-AF6D-E059E03A2778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8309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190EBF-D524-409B-91DC-3629FD44F0E3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4F4F79-1DD9-4B91-8F33-878FC6CF7380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9081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902BEC-03C0-4E1E-8B19-74122BC5DE2E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14C997-05E7-4AA0-881D-EF8EEFE66C91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1254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170EB0-6C6D-4553-9B61-0E7736B5DB2A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BEE2CC-B6BA-4532-8D53-C668CFA4EFA5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49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3F4002-88A2-4040-B813-FB5E52F623BA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B68B72-9ABA-4550-B024-640BE06328BD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8990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A7A23A-54F6-4C65-9914-4CB56FAD5119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C0AA0F-9C22-4776-82B2-5555EF72A99D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4025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B9CB8A-9E70-4D88-9D6F-B12CE696961C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608DF4-723B-4CA4-A82D-197CC1017292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2659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B9C78E-1E94-4461-86F3-065CA88B16DC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4AF781-B90D-4410-82AD-CF6B08239EC9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3012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6662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6EDC2A-051D-45B4-9F3C-7A688296EB11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7B1EBD-DBFD-4831-AA02-917366D32D9E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212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CC4D2F-F244-42C4-B540-7FD039693A10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56BCD6-5720-4647-9CD3-82D825F889E4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8933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A7A17E-2601-4F4B-A245-9BBF79A71940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39F71B-CE42-4DB8-9694-866A50324DD0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4669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885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37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11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101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98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520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72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21755B-64EB-46C7-9BFC-69882859712B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B7315-74F0-4D99-AB88-DACB7D670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8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b="0" i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F036EF-AC12-400B-B59C-39DD79C84E19}" type="datetime1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10/20/2020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 i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231978-01B4-4A07-9984-35EC096C8C4B}" type="slidenum">
              <a:rPr lang="en-US" altLang="en-US" smtClean="0"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877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2362201" y="1371601"/>
            <a:ext cx="7648575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000000"/>
                </a:solidFill>
                <a:latin typeface="Constantia" panose="02030602050306030303" pitchFamily="18" charset="0"/>
              </a:rPr>
              <a:t>The “How To” </a:t>
            </a:r>
            <a:r>
              <a:rPr lang="en-US" altLang="en-US" sz="2400" dirty="0" smtClean="0">
                <a:solidFill>
                  <a:srgbClr val="000000"/>
                </a:solidFill>
                <a:latin typeface="Constantia" panose="02030602050306030303" pitchFamily="18" charset="0"/>
              </a:rPr>
              <a:t>Research </a:t>
            </a:r>
            <a:r>
              <a:rPr lang="en-US" altLang="en-US" sz="2400" dirty="0">
                <a:solidFill>
                  <a:srgbClr val="000000"/>
                </a:solidFill>
                <a:latin typeface="Constantia" panose="02030602050306030303" pitchFamily="18" charset="0"/>
              </a:rPr>
              <a:t>Series at RVU</a:t>
            </a:r>
          </a:p>
          <a:p>
            <a:pPr algn="ctr">
              <a:spcBef>
                <a:spcPct val="0"/>
              </a:spcBef>
              <a:buNone/>
            </a:pPr>
            <a:endParaRPr lang="en-US" altLang="en-US" sz="2400" dirty="0">
              <a:solidFill>
                <a:srgbClr val="000000"/>
              </a:solidFill>
              <a:latin typeface="Constantia" panose="02030602050306030303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altLang="en-US" sz="2400" dirty="0" smtClean="0">
                <a:solidFill>
                  <a:srgbClr val="000000"/>
                </a:solidFill>
                <a:latin typeface="Constantia" panose="02030602050306030303" pitchFamily="18" charset="0"/>
              </a:rPr>
              <a:t>Navigating </a:t>
            </a:r>
            <a:r>
              <a:rPr lang="en-US" altLang="en-US" sz="2400" dirty="0">
                <a:solidFill>
                  <a:srgbClr val="000000"/>
                </a:solidFill>
                <a:latin typeface="Constantia" panose="02030602050306030303" pitchFamily="18" charset="0"/>
              </a:rPr>
              <a:t>Human Subjects Research and the IRB</a:t>
            </a:r>
          </a:p>
          <a:p>
            <a:pPr algn="ctr">
              <a:spcBef>
                <a:spcPct val="0"/>
              </a:spcBef>
              <a:buNone/>
            </a:pPr>
            <a:endParaRPr lang="en-US" altLang="en-US" sz="2400" dirty="0">
              <a:solidFill>
                <a:srgbClr val="000000"/>
              </a:solidFill>
              <a:latin typeface="Constantia" panose="02030602050306030303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altLang="en-US" sz="2000" dirty="0">
                <a:solidFill>
                  <a:srgbClr val="000000"/>
                </a:solidFill>
                <a:latin typeface="Constantia" panose="02030602050306030303" pitchFamily="18" charset="0"/>
              </a:rPr>
              <a:t>October, 2020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000" b="1" dirty="0" smtClean="0">
                <a:solidFill>
                  <a:srgbClr val="000000"/>
                </a:solidFill>
                <a:latin typeface="Constantia" panose="02030602050306030303" pitchFamily="18" charset="0"/>
              </a:rPr>
              <a:t>       </a:t>
            </a:r>
            <a:endParaRPr lang="en-US" altLang="en-US" sz="2000" b="1" dirty="0">
              <a:solidFill>
                <a:srgbClr val="000000"/>
              </a:solidFill>
              <a:latin typeface="Constantia" panose="02030602050306030303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b="1" dirty="0">
              <a:solidFill>
                <a:srgbClr val="000000"/>
              </a:solidFill>
              <a:latin typeface="Constantia" panose="02030602050306030303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b="1" dirty="0">
              <a:solidFill>
                <a:srgbClr val="000000"/>
              </a:solidFill>
              <a:latin typeface="Constantia" panose="02030602050306030303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 b="1" dirty="0">
                <a:solidFill>
                  <a:srgbClr val="000000"/>
                </a:solidFill>
                <a:latin typeface="Constantia" panose="02030602050306030303" pitchFamily="18" charset="0"/>
              </a:rPr>
              <a:t>           Amanda Brooks, PhD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 b="1" dirty="0">
                <a:solidFill>
                  <a:srgbClr val="000000"/>
                </a:solidFill>
                <a:latin typeface="Constantia" panose="02030602050306030303" pitchFamily="18" charset="0"/>
              </a:rPr>
              <a:t>Director of Research and Scholarly Activity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 b="1" dirty="0">
                <a:solidFill>
                  <a:srgbClr val="000000"/>
                </a:solidFill>
                <a:latin typeface="Constantia" panose="02030602050306030303" pitchFamily="18" charset="0"/>
              </a:rPr>
              <a:t>              </a:t>
            </a:r>
            <a:r>
              <a:rPr lang="en-US" altLang="en-US" sz="2000" dirty="0">
                <a:solidFill>
                  <a:srgbClr val="000000"/>
                </a:solidFill>
                <a:latin typeface="Constantia" panose="02030602050306030303" pitchFamily="18" charset="0"/>
              </a:rPr>
              <a:t>Associate Professor of Molecular Biology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000" dirty="0">
                <a:solidFill>
                  <a:srgbClr val="000000"/>
                </a:solidFill>
                <a:latin typeface="Constantia" panose="02030602050306030303" pitchFamily="18" charset="0"/>
              </a:rPr>
              <a:t>      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9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87"/>
    </mc:Choice>
    <mc:Fallback>
      <p:transition spd="slow" advTm="130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Learning Outcomes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the end of this module students will be able to:</a:t>
            </a:r>
          </a:p>
          <a:p>
            <a:pPr lvl="1"/>
            <a:r>
              <a:rPr lang="en-US" dirty="0" smtClean="0"/>
              <a:t>Define what constitutes both research and human subjects research.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ssess the level of review required for a specific type of human subjects study.</a:t>
            </a:r>
          </a:p>
          <a:p>
            <a:pPr lvl="1"/>
            <a:r>
              <a:rPr lang="en-US" dirty="0" smtClean="0"/>
              <a:t>Know who to contact for additional information.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5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466"/>
    </mc:Choice>
    <mc:Fallback>
      <p:transition spd="slow" advTm="254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181600" y="1066800"/>
            <a:ext cx="5029200" cy="44958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41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r>
              <a:rPr lang="en-US" altLang="en-US" smtClean="0"/>
              <a:t>Human Subjects in Research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00200" y="10668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343" name="TextBox 5"/>
          <p:cNvSpPr txBox="1">
            <a:spLocks noChangeArrowheads="1"/>
          </p:cNvSpPr>
          <p:nvPr/>
        </p:nvSpPr>
        <p:spPr bwMode="auto">
          <a:xfrm>
            <a:off x="5159376" y="1143001"/>
            <a:ext cx="2701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 i="1">
                <a:solidFill>
                  <a:schemeClr val="accent2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 b="1" i="1">
                <a:solidFill>
                  <a:schemeClr val="accent2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 b="1" i="1">
                <a:solidFill>
                  <a:schemeClr val="accent2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 b="1" i="1">
                <a:solidFill>
                  <a:schemeClr val="accent2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 b="1" i="1">
                <a:solidFill>
                  <a:schemeClr val="accent2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Human Research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96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4852"/>
    </mc:Choice>
    <mc:Fallback>
      <p:transition spd="slow" advTm="1648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289" y="952455"/>
            <a:ext cx="10363200" cy="1362075"/>
          </a:xfrm>
        </p:spPr>
        <p:txBody>
          <a:bodyPr/>
          <a:lstStyle/>
          <a:p>
            <a:r>
              <a:rPr lang="en-US" dirty="0" smtClean="0"/>
              <a:t>Resources: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Contacts:</a:t>
            </a:r>
            <a:br>
              <a:rPr lang="en-US" dirty="0" smtClean="0"/>
            </a:br>
            <a:r>
              <a:rPr lang="en-US" dirty="0"/>
              <a:t>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289" y="659903"/>
            <a:ext cx="10363200" cy="1500187"/>
          </a:xfrm>
        </p:spPr>
        <p:txBody>
          <a:bodyPr/>
          <a:lstStyle/>
          <a:p>
            <a:r>
              <a:rPr lang="en-US" dirty="0"/>
              <a:t>https://www.hhs.gov/ohrp/education-and-outreach/revised-common-rule/revised-common-rule-q-and-a/index.html#irb-review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867289" y="2314530"/>
            <a:ext cx="103632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Ms. Laura Dement (ldement@rvu.edu)</a:t>
            </a:r>
          </a:p>
          <a:p>
            <a:r>
              <a:rPr lang="en-US" dirty="0" smtClean="0"/>
              <a:t>Chair Dr. Nicole Michels</a:t>
            </a:r>
          </a:p>
          <a:p>
            <a:r>
              <a:rPr lang="en-US" dirty="0" smtClean="0"/>
              <a:t>Vice Chair Dr Brad Thornock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38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887"/>
    </mc:Choice>
    <mc:Fallback>
      <p:transition spd="slow" advTm="66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3975</TotalTime>
  <Words>221</Words>
  <Application>Microsoft Office PowerPoint</Application>
  <PresentationFormat>Widescreen</PresentationFormat>
  <Paragraphs>53</Paragraphs>
  <Slides>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Arial</vt:lpstr>
      <vt:lpstr>Calibri</vt:lpstr>
      <vt:lpstr>Calibri Light</vt:lpstr>
      <vt:lpstr>Constantia</vt:lpstr>
      <vt:lpstr>Helvetica</vt:lpstr>
      <vt:lpstr>Office Theme</vt:lpstr>
      <vt:lpstr>2_Office Theme</vt:lpstr>
      <vt:lpstr>PowerPoint Presentation</vt:lpstr>
      <vt:lpstr>Student Learning Outcomes</vt:lpstr>
      <vt:lpstr>Human Subjects in Research</vt:lpstr>
      <vt:lpstr>Resources:  Contacts:  </vt:lpstr>
    </vt:vector>
  </TitlesOfParts>
  <Company>RVU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Amanda Brooks</dc:creator>
  <cp:lastModifiedBy>Amanda Brooks</cp:lastModifiedBy>
  <cp:revision>5</cp:revision>
  <dcterms:created xsi:type="dcterms:W3CDTF">2020-10-20T20:08:01Z</dcterms:created>
  <dcterms:modified xsi:type="dcterms:W3CDTF">2020-10-23T14:26:31Z</dcterms:modified>
</cp:coreProperties>
</file>