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4108" r:id="rId1"/>
  </p:sldMasterIdLst>
  <p:notesMasterIdLst>
    <p:notesMasterId r:id="rId15"/>
  </p:notesMasterIdLst>
  <p:handoutMasterIdLst>
    <p:handoutMasterId r:id="rId16"/>
  </p:handoutMasterIdLst>
  <p:sldIdLst>
    <p:sldId id="385" r:id="rId2"/>
    <p:sldId id="446" r:id="rId3"/>
    <p:sldId id="447" r:id="rId4"/>
    <p:sldId id="449" r:id="rId5"/>
    <p:sldId id="450" r:id="rId6"/>
    <p:sldId id="452" r:id="rId7"/>
    <p:sldId id="454" r:id="rId8"/>
    <p:sldId id="451" r:id="rId9"/>
    <p:sldId id="455" r:id="rId10"/>
    <p:sldId id="456" r:id="rId11"/>
    <p:sldId id="453" r:id="rId12"/>
    <p:sldId id="448" r:id="rId13"/>
    <p:sldId id="457" r:id="rId14"/>
  </p:sldIdLst>
  <p:sldSz cx="9144000" cy="6858000" type="screen4x3"/>
  <p:notesSz cx="6858000" cy="9144000"/>
  <p:custDataLst>
    <p:tags r:id="rId17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i="1" kern="1200">
        <a:solidFill>
          <a:schemeClr val="accent2"/>
        </a:solidFill>
        <a:latin typeface="Helvetica" panose="020B0604020202020204" pitchFamily="34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i="1" kern="1200">
        <a:solidFill>
          <a:schemeClr val="accent2"/>
        </a:solidFill>
        <a:latin typeface="Helvetica" panose="020B0604020202020204" pitchFamily="34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i="1" kern="1200">
        <a:solidFill>
          <a:schemeClr val="accent2"/>
        </a:solidFill>
        <a:latin typeface="Helvetica" panose="020B0604020202020204" pitchFamily="34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i="1" kern="1200">
        <a:solidFill>
          <a:schemeClr val="accent2"/>
        </a:solidFill>
        <a:latin typeface="Helvetica" panose="020B0604020202020204" pitchFamily="34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i="1" kern="1200">
        <a:solidFill>
          <a:schemeClr val="accent2"/>
        </a:solidFill>
        <a:latin typeface="Helvetica" panose="020B0604020202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2400" b="1" i="1" kern="1200">
        <a:solidFill>
          <a:schemeClr val="accent2"/>
        </a:solidFill>
        <a:latin typeface="Helvetica" panose="020B0604020202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sz="2400" b="1" i="1" kern="1200">
        <a:solidFill>
          <a:schemeClr val="accent2"/>
        </a:solidFill>
        <a:latin typeface="Helvetica" panose="020B0604020202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sz="2400" b="1" i="1" kern="1200">
        <a:solidFill>
          <a:schemeClr val="accent2"/>
        </a:solidFill>
        <a:latin typeface="Helvetica" panose="020B0604020202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sz="2400" b="1" i="1" kern="1200">
        <a:solidFill>
          <a:schemeClr val="accent2"/>
        </a:solidFill>
        <a:latin typeface="Helvetica" panose="020B060402020202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AE2630"/>
    <a:srgbClr val="861E27"/>
    <a:srgbClr val="9F242D"/>
    <a:srgbClr val="424279"/>
    <a:srgbClr val="D83F19"/>
    <a:srgbClr val="657AB1"/>
    <a:srgbClr val="FFFFFF"/>
    <a:srgbClr val="C0FE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97" autoAdjust="0"/>
    <p:restoredTop sz="94980" autoAdjust="0"/>
  </p:normalViewPr>
  <p:slideViewPr>
    <p:cSldViewPr>
      <p:cViewPr>
        <p:scale>
          <a:sx n="77" d="100"/>
          <a:sy n="77" d="100"/>
        </p:scale>
        <p:origin x="1618" y="16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0954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51" d="100"/>
          <a:sy n="51" d="100"/>
        </p:scale>
        <p:origin x="1840" y="6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E8043F0-82D9-49B0-AB91-947808579C0D}" type="doc">
      <dgm:prSet loTypeId="urn:microsoft.com/office/officeart/2009/3/layout/StepUpProcess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0F46E554-27EB-40E2-A16B-EA01B62B0489}">
      <dgm:prSet phldrT="[Text]"/>
      <dgm:spPr/>
      <dgm:t>
        <a:bodyPr/>
        <a:lstStyle/>
        <a:p>
          <a:r>
            <a:rPr lang="en-US" dirty="0"/>
            <a:t>Define scholarly activity</a:t>
          </a:r>
        </a:p>
      </dgm:t>
    </dgm:pt>
    <dgm:pt modelId="{D7D22040-C3B2-4D8F-9A55-18FF2D5AB8B7}" type="parTrans" cxnId="{113780B2-9435-4584-AD5C-E5D7F05D4321}">
      <dgm:prSet/>
      <dgm:spPr/>
      <dgm:t>
        <a:bodyPr/>
        <a:lstStyle/>
        <a:p>
          <a:endParaRPr lang="en-US"/>
        </a:p>
      </dgm:t>
    </dgm:pt>
    <dgm:pt modelId="{B97EC4B4-6CAB-48CF-B6C0-9FA4CEA600D7}" type="sibTrans" cxnId="{113780B2-9435-4584-AD5C-E5D7F05D4321}">
      <dgm:prSet/>
      <dgm:spPr/>
      <dgm:t>
        <a:bodyPr/>
        <a:lstStyle/>
        <a:p>
          <a:endParaRPr lang="en-US"/>
        </a:p>
      </dgm:t>
    </dgm:pt>
    <dgm:pt modelId="{5397DBDE-81AB-478E-9EE0-304C51F547FD}">
      <dgm:prSet phldrT="[Text]"/>
      <dgm:spPr/>
      <dgm:t>
        <a:bodyPr/>
        <a:lstStyle/>
        <a:p>
          <a:r>
            <a:rPr lang="en-US" dirty="0"/>
            <a:t>Identify barriers</a:t>
          </a:r>
        </a:p>
      </dgm:t>
    </dgm:pt>
    <dgm:pt modelId="{6D8CAF14-E4A4-4D1D-B750-CD11151AEAF7}" type="parTrans" cxnId="{2AFEBF5F-9EC1-4154-B4A5-839460F8EBEE}">
      <dgm:prSet/>
      <dgm:spPr/>
      <dgm:t>
        <a:bodyPr/>
        <a:lstStyle/>
        <a:p>
          <a:endParaRPr lang="en-US"/>
        </a:p>
      </dgm:t>
    </dgm:pt>
    <dgm:pt modelId="{5EB855EC-DF74-4C49-8311-CE3AB3370A3C}" type="sibTrans" cxnId="{2AFEBF5F-9EC1-4154-B4A5-839460F8EBEE}">
      <dgm:prSet/>
      <dgm:spPr/>
      <dgm:t>
        <a:bodyPr/>
        <a:lstStyle/>
        <a:p>
          <a:endParaRPr lang="en-US"/>
        </a:p>
      </dgm:t>
    </dgm:pt>
    <dgm:pt modelId="{1D4D049D-D535-4762-BD6C-DB49E88A671D}">
      <dgm:prSet phldrT="[Text]"/>
      <dgm:spPr/>
      <dgm:t>
        <a:bodyPr/>
        <a:lstStyle/>
        <a:p>
          <a:r>
            <a:rPr lang="en-US" dirty="0"/>
            <a:t>Develop a personal strategy </a:t>
          </a:r>
        </a:p>
      </dgm:t>
    </dgm:pt>
    <dgm:pt modelId="{EBFE2316-1CB2-4306-A853-DC0AB3E0EC9C}" type="parTrans" cxnId="{213081CB-E0D2-4C67-9448-835436BF9023}">
      <dgm:prSet/>
      <dgm:spPr/>
      <dgm:t>
        <a:bodyPr/>
        <a:lstStyle/>
        <a:p>
          <a:endParaRPr lang="en-US"/>
        </a:p>
      </dgm:t>
    </dgm:pt>
    <dgm:pt modelId="{E3401FD0-31C8-43F0-AC7C-CCC38610827C}" type="sibTrans" cxnId="{213081CB-E0D2-4C67-9448-835436BF9023}">
      <dgm:prSet/>
      <dgm:spPr/>
      <dgm:t>
        <a:bodyPr/>
        <a:lstStyle/>
        <a:p>
          <a:endParaRPr lang="en-US"/>
        </a:p>
      </dgm:t>
    </dgm:pt>
    <dgm:pt modelId="{6B99D418-7D40-4398-A017-7DF272D74CD9}">
      <dgm:prSet phldrT="[Text]"/>
      <dgm:spPr/>
      <dgm:t>
        <a:bodyPr/>
        <a:lstStyle/>
        <a:p>
          <a:r>
            <a:rPr lang="en-US" dirty="0"/>
            <a:t>Crowdsource solutions</a:t>
          </a:r>
        </a:p>
      </dgm:t>
    </dgm:pt>
    <dgm:pt modelId="{0672A340-1052-41EC-94B4-2E2E5C2FF122}" type="parTrans" cxnId="{1A1E2EF0-9AB4-45F1-AEDD-3BECBDA3D774}">
      <dgm:prSet/>
      <dgm:spPr/>
      <dgm:t>
        <a:bodyPr/>
        <a:lstStyle/>
        <a:p>
          <a:endParaRPr lang="en-US"/>
        </a:p>
      </dgm:t>
    </dgm:pt>
    <dgm:pt modelId="{0C5FC7A3-9AD1-4CAE-9707-56ADCD36142A}" type="sibTrans" cxnId="{1A1E2EF0-9AB4-45F1-AEDD-3BECBDA3D774}">
      <dgm:prSet/>
      <dgm:spPr/>
      <dgm:t>
        <a:bodyPr/>
        <a:lstStyle/>
        <a:p>
          <a:endParaRPr lang="en-US"/>
        </a:p>
      </dgm:t>
    </dgm:pt>
    <dgm:pt modelId="{AB04E0F6-9F77-41CD-92D5-C76D547A18E6}" type="pres">
      <dgm:prSet presAssocID="{AE8043F0-82D9-49B0-AB91-947808579C0D}" presName="rootnode" presStyleCnt="0">
        <dgm:presLayoutVars>
          <dgm:chMax/>
          <dgm:chPref/>
          <dgm:dir/>
          <dgm:animLvl val="lvl"/>
        </dgm:presLayoutVars>
      </dgm:prSet>
      <dgm:spPr/>
    </dgm:pt>
    <dgm:pt modelId="{D9B1DC4F-E242-4BC2-ACB7-731B515FAABD}" type="pres">
      <dgm:prSet presAssocID="{0F46E554-27EB-40E2-A16B-EA01B62B0489}" presName="composite" presStyleCnt="0"/>
      <dgm:spPr/>
    </dgm:pt>
    <dgm:pt modelId="{14B981EB-B791-4D78-BD3C-D0B006EA9E75}" type="pres">
      <dgm:prSet presAssocID="{0F46E554-27EB-40E2-A16B-EA01B62B0489}" presName="LShape" presStyleLbl="alignNode1" presStyleIdx="0" presStyleCnt="7"/>
      <dgm:spPr/>
    </dgm:pt>
    <dgm:pt modelId="{FFE315C8-8C45-4F34-8D23-7652256D5857}" type="pres">
      <dgm:prSet presAssocID="{0F46E554-27EB-40E2-A16B-EA01B62B0489}" presName="ParentText" presStyleLbl="revTx" presStyleIdx="0" presStyleCnt="4">
        <dgm:presLayoutVars>
          <dgm:chMax val="0"/>
          <dgm:chPref val="0"/>
          <dgm:bulletEnabled val="1"/>
        </dgm:presLayoutVars>
      </dgm:prSet>
      <dgm:spPr/>
    </dgm:pt>
    <dgm:pt modelId="{844BB02E-EAA5-47B2-9739-48E0CB6EE88A}" type="pres">
      <dgm:prSet presAssocID="{0F46E554-27EB-40E2-A16B-EA01B62B0489}" presName="Triangle" presStyleLbl="alignNode1" presStyleIdx="1" presStyleCnt="7"/>
      <dgm:spPr/>
    </dgm:pt>
    <dgm:pt modelId="{B01A3B5D-FDA3-44F4-8F87-578780A76DEB}" type="pres">
      <dgm:prSet presAssocID="{B97EC4B4-6CAB-48CF-B6C0-9FA4CEA600D7}" presName="sibTrans" presStyleCnt="0"/>
      <dgm:spPr/>
    </dgm:pt>
    <dgm:pt modelId="{E8CC0A49-3E6D-4611-A674-C4DD4C1D17E6}" type="pres">
      <dgm:prSet presAssocID="{B97EC4B4-6CAB-48CF-B6C0-9FA4CEA600D7}" presName="space" presStyleCnt="0"/>
      <dgm:spPr/>
    </dgm:pt>
    <dgm:pt modelId="{EADBB0F8-7EE7-44F8-91D5-3CCDF676CCAC}" type="pres">
      <dgm:prSet presAssocID="{5397DBDE-81AB-478E-9EE0-304C51F547FD}" presName="composite" presStyleCnt="0"/>
      <dgm:spPr/>
    </dgm:pt>
    <dgm:pt modelId="{38CDFA10-4E0D-47C7-8B60-CD0CA8A03666}" type="pres">
      <dgm:prSet presAssocID="{5397DBDE-81AB-478E-9EE0-304C51F547FD}" presName="LShape" presStyleLbl="alignNode1" presStyleIdx="2" presStyleCnt="7"/>
      <dgm:spPr/>
    </dgm:pt>
    <dgm:pt modelId="{B4F2DB2B-860D-4BAD-9A14-A59132A73707}" type="pres">
      <dgm:prSet presAssocID="{5397DBDE-81AB-478E-9EE0-304C51F547FD}" presName="ParentText" presStyleLbl="revTx" presStyleIdx="1" presStyleCnt="4">
        <dgm:presLayoutVars>
          <dgm:chMax val="0"/>
          <dgm:chPref val="0"/>
          <dgm:bulletEnabled val="1"/>
        </dgm:presLayoutVars>
      </dgm:prSet>
      <dgm:spPr/>
    </dgm:pt>
    <dgm:pt modelId="{6D0A5CD8-8E3C-4830-9AC9-01828CC051E8}" type="pres">
      <dgm:prSet presAssocID="{5397DBDE-81AB-478E-9EE0-304C51F547FD}" presName="Triangle" presStyleLbl="alignNode1" presStyleIdx="3" presStyleCnt="7"/>
      <dgm:spPr/>
    </dgm:pt>
    <dgm:pt modelId="{E1D51724-C245-4EBE-8C59-B70FC60240C8}" type="pres">
      <dgm:prSet presAssocID="{5EB855EC-DF74-4C49-8311-CE3AB3370A3C}" presName="sibTrans" presStyleCnt="0"/>
      <dgm:spPr/>
    </dgm:pt>
    <dgm:pt modelId="{0E047306-0E56-4074-BC87-5CAE4908AF23}" type="pres">
      <dgm:prSet presAssocID="{5EB855EC-DF74-4C49-8311-CE3AB3370A3C}" presName="space" presStyleCnt="0"/>
      <dgm:spPr/>
    </dgm:pt>
    <dgm:pt modelId="{EF1ABE68-E17F-4F44-A1BC-FBCC9425F04B}" type="pres">
      <dgm:prSet presAssocID="{6B99D418-7D40-4398-A017-7DF272D74CD9}" presName="composite" presStyleCnt="0"/>
      <dgm:spPr/>
    </dgm:pt>
    <dgm:pt modelId="{7B5FD96B-66A5-42A9-B434-9E4167A966C2}" type="pres">
      <dgm:prSet presAssocID="{6B99D418-7D40-4398-A017-7DF272D74CD9}" presName="LShape" presStyleLbl="alignNode1" presStyleIdx="4" presStyleCnt="7"/>
      <dgm:spPr/>
    </dgm:pt>
    <dgm:pt modelId="{F8F24E65-209D-4282-A681-D7B0973C5FD8}" type="pres">
      <dgm:prSet presAssocID="{6B99D418-7D40-4398-A017-7DF272D74CD9}" presName="ParentText" presStyleLbl="revTx" presStyleIdx="2" presStyleCnt="4">
        <dgm:presLayoutVars>
          <dgm:chMax val="0"/>
          <dgm:chPref val="0"/>
          <dgm:bulletEnabled val="1"/>
        </dgm:presLayoutVars>
      </dgm:prSet>
      <dgm:spPr/>
    </dgm:pt>
    <dgm:pt modelId="{35FDED04-A6D6-47A0-A734-DC4E9649451D}" type="pres">
      <dgm:prSet presAssocID="{6B99D418-7D40-4398-A017-7DF272D74CD9}" presName="Triangle" presStyleLbl="alignNode1" presStyleIdx="5" presStyleCnt="7"/>
      <dgm:spPr/>
    </dgm:pt>
    <dgm:pt modelId="{6514E975-36AE-4DFA-A3DD-453390D07A39}" type="pres">
      <dgm:prSet presAssocID="{0C5FC7A3-9AD1-4CAE-9707-56ADCD36142A}" presName="sibTrans" presStyleCnt="0"/>
      <dgm:spPr/>
    </dgm:pt>
    <dgm:pt modelId="{DD476D3D-9E88-402E-9910-C6F752A75852}" type="pres">
      <dgm:prSet presAssocID="{0C5FC7A3-9AD1-4CAE-9707-56ADCD36142A}" presName="space" presStyleCnt="0"/>
      <dgm:spPr/>
    </dgm:pt>
    <dgm:pt modelId="{10C16020-4F94-465D-8EC2-427963A6291E}" type="pres">
      <dgm:prSet presAssocID="{1D4D049D-D535-4762-BD6C-DB49E88A671D}" presName="composite" presStyleCnt="0"/>
      <dgm:spPr/>
    </dgm:pt>
    <dgm:pt modelId="{0DCFF1BF-EBB8-4D99-9327-B87BBD1B105C}" type="pres">
      <dgm:prSet presAssocID="{1D4D049D-D535-4762-BD6C-DB49E88A671D}" presName="LShape" presStyleLbl="alignNode1" presStyleIdx="6" presStyleCnt="7"/>
      <dgm:spPr/>
    </dgm:pt>
    <dgm:pt modelId="{9EBC1AAE-2DAB-40EC-AFC3-824FC3CC7797}" type="pres">
      <dgm:prSet presAssocID="{1D4D049D-D535-4762-BD6C-DB49E88A671D}" presName="ParentText" presStyleLbl="revTx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2AFEBF5F-9EC1-4154-B4A5-839460F8EBEE}" srcId="{AE8043F0-82D9-49B0-AB91-947808579C0D}" destId="{5397DBDE-81AB-478E-9EE0-304C51F547FD}" srcOrd="1" destOrd="0" parTransId="{6D8CAF14-E4A4-4D1D-B750-CD11151AEAF7}" sibTransId="{5EB855EC-DF74-4C49-8311-CE3AB3370A3C}"/>
    <dgm:cxn modelId="{82EE5C63-FC82-4DFE-B334-3649EFCC1465}" type="presOf" srcId="{AE8043F0-82D9-49B0-AB91-947808579C0D}" destId="{AB04E0F6-9F77-41CD-92D5-C76D547A18E6}" srcOrd="0" destOrd="0" presId="urn:microsoft.com/office/officeart/2009/3/layout/StepUpProcess"/>
    <dgm:cxn modelId="{AFF948A3-2E51-42DE-AB79-6DF4473E0186}" type="presOf" srcId="{5397DBDE-81AB-478E-9EE0-304C51F547FD}" destId="{B4F2DB2B-860D-4BAD-9A14-A59132A73707}" srcOrd="0" destOrd="0" presId="urn:microsoft.com/office/officeart/2009/3/layout/StepUpProcess"/>
    <dgm:cxn modelId="{113780B2-9435-4584-AD5C-E5D7F05D4321}" srcId="{AE8043F0-82D9-49B0-AB91-947808579C0D}" destId="{0F46E554-27EB-40E2-A16B-EA01B62B0489}" srcOrd="0" destOrd="0" parTransId="{D7D22040-C3B2-4D8F-9A55-18FF2D5AB8B7}" sibTransId="{B97EC4B4-6CAB-48CF-B6C0-9FA4CEA600D7}"/>
    <dgm:cxn modelId="{213081CB-E0D2-4C67-9448-835436BF9023}" srcId="{AE8043F0-82D9-49B0-AB91-947808579C0D}" destId="{1D4D049D-D535-4762-BD6C-DB49E88A671D}" srcOrd="3" destOrd="0" parTransId="{EBFE2316-1CB2-4306-A853-DC0AB3E0EC9C}" sibTransId="{E3401FD0-31C8-43F0-AC7C-CCC38610827C}"/>
    <dgm:cxn modelId="{0E3090D4-F9DF-4A84-B28A-A3DA299CC987}" type="presOf" srcId="{6B99D418-7D40-4398-A017-7DF272D74CD9}" destId="{F8F24E65-209D-4282-A681-D7B0973C5FD8}" srcOrd="0" destOrd="0" presId="urn:microsoft.com/office/officeart/2009/3/layout/StepUpProcess"/>
    <dgm:cxn modelId="{0FBCA2EE-3AF1-44AE-9FB7-9760199CF72B}" type="presOf" srcId="{0F46E554-27EB-40E2-A16B-EA01B62B0489}" destId="{FFE315C8-8C45-4F34-8D23-7652256D5857}" srcOrd="0" destOrd="0" presId="urn:microsoft.com/office/officeart/2009/3/layout/StepUpProcess"/>
    <dgm:cxn modelId="{389659EF-1915-48D3-9C4E-C46C2269EEAB}" type="presOf" srcId="{1D4D049D-D535-4762-BD6C-DB49E88A671D}" destId="{9EBC1AAE-2DAB-40EC-AFC3-824FC3CC7797}" srcOrd="0" destOrd="0" presId="urn:microsoft.com/office/officeart/2009/3/layout/StepUpProcess"/>
    <dgm:cxn modelId="{1A1E2EF0-9AB4-45F1-AEDD-3BECBDA3D774}" srcId="{AE8043F0-82D9-49B0-AB91-947808579C0D}" destId="{6B99D418-7D40-4398-A017-7DF272D74CD9}" srcOrd="2" destOrd="0" parTransId="{0672A340-1052-41EC-94B4-2E2E5C2FF122}" sibTransId="{0C5FC7A3-9AD1-4CAE-9707-56ADCD36142A}"/>
    <dgm:cxn modelId="{7FA6E17D-A4D6-4386-9309-22DA77F68449}" type="presParOf" srcId="{AB04E0F6-9F77-41CD-92D5-C76D547A18E6}" destId="{D9B1DC4F-E242-4BC2-ACB7-731B515FAABD}" srcOrd="0" destOrd="0" presId="urn:microsoft.com/office/officeart/2009/3/layout/StepUpProcess"/>
    <dgm:cxn modelId="{24F1CC16-9CD3-40B1-A85E-95FD2A3E1D61}" type="presParOf" srcId="{D9B1DC4F-E242-4BC2-ACB7-731B515FAABD}" destId="{14B981EB-B791-4D78-BD3C-D0B006EA9E75}" srcOrd="0" destOrd="0" presId="urn:microsoft.com/office/officeart/2009/3/layout/StepUpProcess"/>
    <dgm:cxn modelId="{0F2F139A-958A-4847-BA4E-602B259D292E}" type="presParOf" srcId="{D9B1DC4F-E242-4BC2-ACB7-731B515FAABD}" destId="{FFE315C8-8C45-4F34-8D23-7652256D5857}" srcOrd="1" destOrd="0" presId="urn:microsoft.com/office/officeart/2009/3/layout/StepUpProcess"/>
    <dgm:cxn modelId="{5F4B61D6-AAD3-4D76-9DA6-A85212193931}" type="presParOf" srcId="{D9B1DC4F-E242-4BC2-ACB7-731B515FAABD}" destId="{844BB02E-EAA5-47B2-9739-48E0CB6EE88A}" srcOrd="2" destOrd="0" presId="urn:microsoft.com/office/officeart/2009/3/layout/StepUpProcess"/>
    <dgm:cxn modelId="{E816395B-1F9F-41CC-BD5B-D37EA05670D2}" type="presParOf" srcId="{AB04E0F6-9F77-41CD-92D5-C76D547A18E6}" destId="{B01A3B5D-FDA3-44F4-8F87-578780A76DEB}" srcOrd="1" destOrd="0" presId="urn:microsoft.com/office/officeart/2009/3/layout/StepUpProcess"/>
    <dgm:cxn modelId="{7766955B-39C2-45EB-A6DE-14772892CDCF}" type="presParOf" srcId="{B01A3B5D-FDA3-44F4-8F87-578780A76DEB}" destId="{E8CC0A49-3E6D-4611-A674-C4DD4C1D17E6}" srcOrd="0" destOrd="0" presId="urn:microsoft.com/office/officeart/2009/3/layout/StepUpProcess"/>
    <dgm:cxn modelId="{ADC5427D-9203-414C-AAD9-C984342CC638}" type="presParOf" srcId="{AB04E0F6-9F77-41CD-92D5-C76D547A18E6}" destId="{EADBB0F8-7EE7-44F8-91D5-3CCDF676CCAC}" srcOrd="2" destOrd="0" presId="urn:microsoft.com/office/officeart/2009/3/layout/StepUpProcess"/>
    <dgm:cxn modelId="{1BA0C5E0-6DC2-4450-B8B5-973CEE3B49C1}" type="presParOf" srcId="{EADBB0F8-7EE7-44F8-91D5-3CCDF676CCAC}" destId="{38CDFA10-4E0D-47C7-8B60-CD0CA8A03666}" srcOrd="0" destOrd="0" presId="urn:microsoft.com/office/officeart/2009/3/layout/StepUpProcess"/>
    <dgm:cxn modelId="{9A603A2C-397B-4221-A2F0-8304E9B39F1C}" type="presParOf" srcId="{EADBB0F8-7EE7-44F8-91D5-3CCDF676CCAC}" destId="{B4F2DB2B-860D-4BAD-9A14-A59132A73707}" srcOrd="1" destOrd="0" presId="urn:microsoft.com/office/officeart/2009/3/layout/StepUpProcess"/>
    <dgm:cxn modelId="{77DE78E2-F3D8-4547-915B-81A1FE26F3A6}" type="presParOf" srcId="{EADBB0F8-7EE7-44F8-91D5-3CCDF676CCAC}" destId="{6D0A5CD8-8E3C-4830-9AC9-01828CC051E8}" srcOrd="2" destOrd="0" presId="urn:microsoft.com/office/officeart/2009/3/layout/StepUpProcess"/>
    <dgm:cxn modelId="{0D37DCF6-E938-432B-816B-92CAC93FE7A4}" type="presParOf" srcId="{AB04E0F6-9F77-41CD-92D5-C76D547A18E6}" destId="{E1D51724-C245-4EBE-8C59-B70FC60240C8}" srcOrd="3" destOrd="0" presId="urn:microsoft.com/office/officeart/2009/3/layout/StepUpProcess"/>
    <dgm:cxn modelId="{344ED3D4-3208-4FD0-BA2D-8DC231DD4F67}" type="presParOf" srcId="{E1D51724-C245-4EBE-8C59-B70FC60240C8}" destId="{0E047306-0E56-4074-BC87-5CAE4908AF23}" srcOrd="0" destOrd="0" presId="urn:microsoft.com/office/officeart/2009/3/layout/StepUpProcess"/>
    <dgm:cxn modelId="{1D5235CA-8528-4466-9C4B-EC955B0F1F0E}" type="presParOf" srcId="{AB04E0F6-9F77-41CD-92D5-C76D547A18E6}" destId="{EF1ABE68-E17F-4F44-A1BC-FBCC9425F04B}" srcOrd="4" destOrd="0" presId="urn:microsoft.com/office/officeart/2009/3/layout/StepUpProcess"/>
    <dgm:cxn modelId="{364D9A1F-7EBB-4831-BE04-264807C033EF}" type="presParOf" srcId="{EF1ABE68-E17F-4F44-A1BC-FBCC9425F04B}" destId="{7B5FD96B-66A5-42A9-B434-9E4167A966C2}" srcOrd="0" destOrd="0" presId="urn:microsoft.com/office/officeart/2009/3/layout/StepUpProcess"/>
    <dgm:cxn modelId="{77CBD67F-1D0E-4622-932C-2AC70E2FF5F2}" type="presParOf" srcId="{EF1ABE68-E17F-4F44-A1BC-FBCC9425F04B}" destId="{F8F24E65-209D-4282-A681-D7B0973C5FD8}" srcOrd="1" destOrd="0" presId="urn:microsoft.com/office/officeart/2009/3/layout/StepUpProcess"/>
    <dgm:cxn modelId="{68FDE9FD-2663-4C7B-89B1-4E57201F74F5}" type="presParOf" srcId="{EF1ABE68-E17F-4F44-A1BC-FBCC9425F04B}" destId="{35FDED04-A6D6-47A0-A734-DC4E9649451D}" srcOrd="2" destOrd="0" presId="urn:microsoft.com/office/officeart/2009/3/layout/StepUpProcess"/>
    <dgm:cxn modelId="{4775B379-5D79-4B20-B40A-B8C0FC4BF2F6}" type="presParOf" srcId="{AB04E0F6-9F77-41CD-92D5-C76D547A18E6}" destId="{6514E975-36AE-4DFA-A3DD-453390D07A39}" srcOrd="5" destOrd="0" presId="urn:microsoft.com/office/officeart/2009/3/layout/StepUpProcess"/>
    <dgm:cxn modelId="{EE86AE1B-5A14-4667-A836-2D54A901D454}" type="presParOf" srcId="{6514E975-36AE-4DFA-A3DD-453390D07A39}" destId="{DD476D3D-9E88-402E-9910-C6F752A75852}" srcOrd="0" destOrd="0" presId="urn:microsoft.com/office/officeart/2009/3/layout/StepUpProcess"/>
    <dgm:cxn modelId="{E246EE82-2510-4868-B27C-B36375B2DF8A}" type="presParOf" srcId="{AB04E0F6-9F77-41CD-92D5-C76D547A18E6}" destId="{10C16020-4F94-465D-8EC2-427963A6291E}" srcOrd="6" destOrd="0" presId="urn:microsoft.com/office/officeart/2009/3/layout/StepUpProcess"/>
    <dgm:cxn modelId="{30625ECC-4CAD-4726-BAB1-1A1CFECF45E4}" type="presParOf" srcId="{10C16020-4F94-465D-8EC2-427963A6291E}" destId="{0DCFF1BF-EBB8-4D99-9327-B87BBD1B105C}" srcOrd="0" destOrd="0" presId="urn:microsoft.com/office/officeart/2009/3/layout/StepUpProcess"/>
    <dgm:cxn modelId="{6E3E581A-D245-4BB2-A489-27799B1C881B}" type="presParOf" srcId="{10C16020-4F94-465D-8EC2-427963A6291E}" destId="{9EBC1AAE-2DAB-40EC-AFC3-824FC3CC7797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15852C2-C79D-4296-BCF8-BFC261B0666E}" type="doc">
      <dgm:prSet loTypeId="urn:microsoft.com/office/officeart/2005/8/layout/cycle4" loCatId="matrix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9A063036-5CF4-43C9-AD93-CA4BDD7B32AB}">
      <dgm:prSet phldrT="[Text]"/>
      <dgm:spPr/>
      <dgm:t>
        <a:bodyPr/>
        <a:lstStyle/>
        <a:p>
          <a:r>
            <a:rPr lang="en-US" dirty="0"/>
            <a:t>Teaching</a:t>
          </a:r>
        </a:p>
      </dgm:t>
    </dgm:pt>
    <dgm:pt modelId="{59DFEC53-AF41-4CEA-BB4F-F1B9790DE203}" type="parTrans" cxnId="{B014A343-5CE7-44A5-8B11-1E54930BC6F7}">
      <dgm:prSet/>
      <dgm:spPr/>
      <dgm:t>
        <a:bodyPr/>
        <a:lstStyle/>
        <a:p>
          <a:endParaRPr lang="en-US"/>
        </a:p>
      </dgm:t>
    </dgm:pt>
    <dgm:pt modelId="{B97AE6C4-7E03-4514-A5B6-0F56CC05F2DE}" type="sibTrans" cxnId="{B014A343-5CE7-44A5-8B11-1E54930BC6F7}">
      <dgm:prSet/>
      <dgm:spPr/>
      <dgm:t>
        <a:bodyPr/>
        <a:lstStyle/>
        <a:p>
          <a:endParaRPr lang="en-US"/>
        </a:p>
      </dgm:t>
    </dgm:pt>
    <dgm:pt modelId="{934880F3-0DAD-460C-9E9C-8A39BFB291A5}">
      <dgm:prSet phldrT="[Text]"/>
      <dgm:spPr/>
      <dgm:t>
        <a:bodyPr/>
        <a:lstStyle/>
        <a:p>
          <a:r>
            <a:rPr lang="en-US" dirty="0"/>
            <a:t>Binds the activity of teaching with the activity of discovery</a:t>
          </a:r>
        </a:p>
      </dgm:t>
    </dgm:pt>
    <dgm:pt modelId="{1EE2F80C-0573-4965-8057-3D4967E14E4D}" type="parTrans" cxnId="{B1768D0A-850B-48E4-9892-F9F7A5B059B9}">
      <dgm:prSet/>
      <dgm:spPr/>
      <dgm:t>
        <a:bodyPr/>
        <a:lstStyle/>
        <a:p>
          <a:endParaRPr lang="en-US"/>
        </a:p>
      </dgm:t>
    </dgm:pt>
    <dgm:pt modelId="{EE1B4A70-C697-4998-BE5D-9EF78DEB720E}" type="sibTrans" cxnId="{B1768D0A-850B-48E4-9892-F9F7A5B059B9}">
      <dgm:prSet/>
      <dgm:spPr/>
      <dgm:t>
        <a:bodyPr/>
        <a:lstStyle/>
        <a:p>
          <a:endParaRPr lang="en-US"/>
        </a:p>
      </dgm:t>
    </dgm:pt>
    <dgm:pt modelId="{B61B7E80-DE20-4EB5-9BF7-20BDE49BE04A}">
      <dgm:prSet phldrT="[Text]"/>
      <dgm:spPr/>
      <dgm:t>
        <a:bodyPr/>
        <a:lstStyle/>
        <a:p>
          <a:r>
            <a:rPr lang="en-US" dirty="0"/>
            <a:t>Discovery</a:t>
          </a:r>
        </a:p>
      </dgm:t>
    </dgm:pt>
    <dgm:pt modelId="{F5E8FD82-07E1-40B1-9699-40C1037A7BBB}" type="parTrans" cxnId="{B907D01F-7379-4336-A1FB-E3A074191862}">
      <dgm:prSet/>
      <dgm:spPr/>
      <dgm:t>
        <a:bodyPr/>
        <a:lstStyle/>
        <a:p>
          <a:endParaRPr lang="en-US"/>
        </a:p>
      </dgm:t>
    </dgm:pt>
    <dgm:pt modelId="{C735931E-87FF-4826-90AC-83E8989123C2}" type="sibTrans" cxnId="{B907D01F-7379-4336-A1FB-E3A074191862}">
      <dgm:prSet/>
      <dgm:spPr/>
      <dgm:t>
        <a:bodyPr/>
        <a:lstStyle/>
        <a:p>
          <a:endParaRPr lang="en-US"/>
        </a:p>
      </dgm:t>
    </dgm:pt>
    <dgm:pt modelId="{48820B6F-1698-4544-838D-BF3080A25C48}">
      <dgm:prSet phldrT="[Text]"/>
      <dgm:spPr/>
      <dgm:t>
        <a:bodyPr/>
        <a:lstStyle/>
        <a:p>
          <a:r>
            <a:rPr lang="en-US" dirty="0"/>
            <a:t>Scientific discovery adds to generalizable knowledge</a:t>
          </a:r>
        </a:p>
      </dgm:t>
    </dgm:pt>
    <dgm:pt modelId="{010B33FA-646B-45F0-BDBD-96158EF2C6E3}" type="parTrans" cxnId="{75264C43-3312-411C-A532-5A3D74DB1F2B}">
      <dgm:prSet/>
      <dgm:spPr/>
      <dgm:t>
        <a:bodyPr/>
        <a:lstStyle/>
        <a:p>
          <a:endParaRPr lang="en-US"/>
        </a:p>
      </dgm:t>
    </dgm:pt>
    <dgm:pt modelId="{3B1AD218-6B61-4629-BA24-1119EE26CF0B}" type="sibTrans" cxnId="{75264C43-3312-411C-A532-5A3D74DB1F2B}">
      <dgm:prSet/>
      <dgm:spPr/>
      <dgm:t>
        <a:bodyPr/>
        <a:lstStyle/>
        <a:p>
          <a:endParaRPr lang="en-US"/>
        </a:p>
      </dgm:t>
    </dgm:pt>
    <dgm:pt modelId="{FE0359E3-33CC-4205-A265-54EB10A755AA}">
      <dgm:prSet phldrT="[Text]"/>
      <dgm:spPr/>
      <dgm:t>
        <a:bodyPr/>
        <a:lstStyle/>
        <a:p>
          <a:r>
            <a:rPr lang="en-US" dirty="0"/>
            <a:t>Integration</a:t>
          </a:r>
        </a:p>
      </dgm:t>
    </dgm:pt>
    <dgm:pt modelId="{218A174A-09D0-4EC9-94D7-D2C4C49CFA84}" type="parTrans" cxnId="{BE2DD10C-2315-4320-BF2B-9B41D9D063E9}">
      <dgm:prSet/>
      <dgm:spPr/>
      <dgm:t>
        <a:bodyPr/>
        <a:lstStyle/>
        <a:p>
          <a:endParaRPr lang="en-US"/>
        </a:p>
      </dgm:t>
    </dgm:pt>
    <dgm:pt modelId="{AFB1BBDC-6E29-48CF-8F10-AA57EACFCE6E}" type="sibTrans" cxnId="{BE2DD10C-2315-4320-BF2B-9B41D9D063E9}">
      <dgm:prSet/>
      <dgm:spPr/>
      <dgm:t>
        <a:bodyPr/>
        <a:lstStyle/>
        <a:p>
          <a:endParaRPr lang="en-US"/>
        </a:p>
      </dgm:t>
    </dgm:pt>
    <dgm:pt modelId="{14ED44F8-C837-450C-8493-E6CF1055612D}">
      <dgm:prSet phldrT="[Text]"/>
      <dgm:spPr/>
      <dgm:t>
        <a:bodyPr/>
        <a:lstStyle/>
        <a:p>
          <a:r>
            <a:rPr lang="en-US" dirty="0"/>
            <a:t>Active and intentional reconciliation of isolated facts</a:t>
          </a:r>
        </a:p>
      </dgm:t>
    </dgm:pt>
    <dgm:pt modelId="{AA2AEEB9-6643-4180-A547-7E6A8195CA0D}" type="parTrans" cxnId="{A5F7EFA3-B719-4F3D-828B-6F0FFCB93539}">
      <dgm:prSet/>
      <dgm:spPr/>
      <dgm:t>
        <a:bodyPr/>
        <a:lstStyle/>
        <a:p>
          <a:endParaRPr lang="en-US"/>
        </a:p>
      </dgm:t>
    </dgm:pt>
    <dgm:pt modelId="{970A384C-AB1C-46D6-A447-253B3B1782E3}" type="sibTrans" cxnId="{A5F7EFA3-B719-4F3D-828B-6F0FFCB93539}">
      <dgm:prSet/>
      <dgm:spPr/>
      <dgm:t>
        <a:bodyPr/>
        <a:lstStyle/>
        <a:p>
          <a:endParaRPr lang="en-US"/>
        </a:p>
      </dgm:t>
    </dgm:pt>
    <dgm:pt modelId="{B41C75AB-C24E-4437-BF21-DAEB785AB2DF}">
      <dgm:prSet phldrT="[Text]"/>
      <dgm:spPr/>
      <dgm:t>
        <a:bodyPr/>
        <a:lstStyle/>
        <a:p>
          <a:r>
            <a:rPr lang="en-US" dirty="0"/>
            <a:t>Application</a:t>
          </a:r>
        </a:p>
      </dgm:t>
    </dgm:pt>
    <dgm:pt modelId="{13BED96A-4438-486C-8C5F-E366354CDE2E}" type="parTrans" cxnId="{6C780931-6ACE-4D7E-89B5-18DBCE6430A2}">
      <dgm:prSet/>
      <dgm:spPr/>
      <dgm:t>
        <a:bodyPr/>
        <a:lstStyle/>
        <a:p>
          <a:endParaRPr lang="en-US"/>
        </a:p>
      </dgm:t>
    </dgm:pt>
    <dgm:pt modelId="{2A234195-9E9F-41DD-856B-1EDD77CD0F86}" type="sibTrans" cxnId="{6C780931-6ACE-4D7E-89B5-18DBCE6430A2}">
      <dgm:prSet/>
      <dgm:spPr/>
      <dgm:t>
        <a:bodyPr/>
        <a:lstStyle/>
        <a:p>
          <a:endParaRPr lang="en-US"/>
        </a:p>
      </dgm:t>
    </dgm:pt>
    <dgm:pt modelId="{35BFD037-544D-4901-B05E-2FD0A52BA478}">
      <dgm:prSet phldrT="[Text]"/>
      <dgm:spPr/>
      <dgm:t>
        <a:bodyPr/>
        <a:lstStyle/>
        <a:p>
          <a:r>
            <a:rPr lang="en-US" dirty="0"/>
            <a:t>Application of knowledge to practical problems</a:t>
          </a:r>
        </a:p>
      </dgm:t>
    </dgm:pt>
    <dgm:pt modelId="{25DC38E2-19B7-471F-A1A6-16ACE14A3061}" type="parTrans" cxnId="{572CDB9B-F8BF-44EC-96D9-ECB328F9898D}">
      <dgm:prSet/>
      <dgm:spPr/>
      <dgm:t>
        <a:bodyPr/>
        <a:lstStyle/>
        <a:p>
          <a:endParaRPr lang="en-US"/>
        </a:p>
      </dgm:t>
    </dgm:pt>
    <dgm:pt modelId="{CA7DB9BA-8D51-489C-8A49-607B2E11A49F}" type="sibTrans" cxnId="{572CDB9B-F8BF-44EC-96D9-ECB328F9898D}">
      <dgm:prSet/>
      <dgm:spPr/>
      <dgm:t>
        <a:bodyPr/>
        <a:lstStyle/>
        <a:p>
          <a:endParaRPr lang="en-US"/>
        </a:p>
      </dgm:t>
    </dgm:pt>
    <dgm:pt modelId="{EBD185F9-0F5F-42F0-B1FA-B029F28E64F4}" type="pres">
      <dgm:prSet presAssocID="{C15852C2-C79D-4296-BCF8-BFC261B0666E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</dgm:pt>
    <dgm:pt modelId="{C51A4973-D031-4326-B452-616D6ACC508E}" type="pres">
      <dgm:prSet presAssocID="{C15852C2-C79D-4296-BCF8-BFC261B0666E}" presName="children" presStyleCnt="0"/>
      <dgm:spPr/>
    </dgm:pt>
    <dgm:pt modelId="{9FAA7868-573F-4DC6-8772-0DE0F9F501DA}" type="pres">
      <dgm:prSet presAssocID="{C15852C2-C79D-4296-BCF8-BFC261B0666E}" presName="child1group" presStyleCnt="0"/>
      <dgm:spPr/>
    </dgm:pt>
    <dgm:pt modelId="{38A2D213-9BD1-4067-BA91-40A648D181AE}" type="pres">
      <dgm:prSet presAssocID="{C15852C2-C79D-4296-BCF8-BFC261B0666E}" presName="child1" presStyleLbl="bgAcc1" presStyleIdx="0" presStyleCnt="4" custLinFactNeighborX="-1338"/>
      <dgm:spPr/>
    </dgm:pt>
    <dgm:pt modelId="{4D04BA74-88EF-4176-A476-7F67955B4717}" type="pres">
      <dgm:prSet presAssocID="{C15852C2-C79D-4296-BCF8-BFC261B0666E}" presName="child1Text" presStyleLbl="bgAcc1" presStyleIdx="0" presStyleCnt="4">
        <dgm:presLayoutVars>
          <dgm:bulletEnabled val="1"/>
        </dgm:presLayoutVars>
      </dgm:prSet>
      <dgm:spPr/>
    </dgm:pt>
    <dgm:pt modelId="{932D66DA-4F56-42C1-9845-358190236FA7}" type="pres">
      <dgm:prSet presAssocID="{C15852C2-C79D-4296-BCF8-BFC261B0666E}" presName="child2group" presStyleCnt="0"/>
      <dgm:spPr/>
    </dgm:pt>
    <dgm:pt modelId="{0ADCE81B-CEC6-4BF1-A54A-C579E46DEB5C}" type="pres">
      <dgm:prSet presAssocID="{C15852C2-C79D-4296-BCF8-BFC261B0666E}" presName="child2" presStyleLbl="bgAcc1" presStyleIdx="1" presStyleCnt="4"/>
      <dgm:spPr/>
    </dgm:pt>
    <dgm:pt modelId="{A0E618FF-A37B-44ED-B0D3-3990AEFD5589}" type="pres">
      <dgm:prSet presAssocID="{C15852C2-C79D-4296-BCF8-BFC261B0666E}" presName="child2Text" presStyleLbl="bgAcc1" presStyleIdx="1" presStyleCnt="4">
        <dgm:presLayoutVars>
          <dgm:bulletEnabled val="1"/>
        </dgm:presLayoutVars>
      </dgm:prSet>
      <dgm:spPr/>
    </dgm:pt>
    <dgm:pt modelId="{D91BEFF2-06CB-4D09-8F13-BF447FA767E4}" type="pres">
      <dgm:prSet presAssocID="{C15852C2-C79D-4296-BCF8-BFC261B0666E}" presName="child3group" presStyleCnt="0"/>
      <dgm:spPr/>
    </dgm:pt>
    <dgm:pt modelId="{CC6640DD-7120-48DA-AD80-CE5DE250421C}" type="pres">
      <dgm:prSet presAssocID="{C15852C2-C79D-4296-BCF8-BFC261B0666E}" presName="child3" presStyleLbl="bgAcc1" presStyleIdx="2" presStyleCnt="4"/>
      <dgm:spPr/>
    </dgm:pt>
    <dgm:pt modelId="{F383A2BF-1B10-4CAA-AE2B-A13B98A16CB9}" type="pres">
      <dgm:prSet presAssocID="{C15852C2-C79D-4296-BCF8-BFC261B0666E}" presName="child3Text" presStyleLbl="bgAcc1" presStyleIdx="2" presStyleCnt="4">
        <dgm:presLayoutVars>
          <dgm:bulletEnabled val="1"/>
        </dgm:presLayoutVars>
      </dgm:prSet>
      <dgm:spPr/>
    </dgm:pt>
    <dgm:pt modelId="{2412DFAB-2C25-49F0-8DB7-AB931AD8C1C8}" type="pres">
      <dgm:prSet presAssocID="{C15852C2-C79D-4296-BCF8-BFC261B0666E}" presName="child4group" presStyleCnt="0"/>
      <dgm:spPr/>
    </dgm:pt>
    <dgm:pt modelId="{29A3CF3A-3D66-4DB6-ACE0-120DB1BB346A}" type="pres">
      <dgm:prSet presAssocID="{C15852C2-C79D-4296-BCF8-BFC261B0666E}" presName="child4" presStyleLbl="bgAcc1" presStyleIdx="3" presStyleCnt="4"/>
      <dgm:spPr/>
    </dgm:pt>
    <dgm:pt modelId="{28D147E7-AAB9-4123-914D-9F600084914C}" type="pres">
      <dgm:prSet presAssocID="{C15852C2-C79D-4296-BCF8-BFC261B0666E}" presName="child4Text" presStyleLbl="bgAcc1" presStyleIdx="3" presStyleCnt="4">
        <dgm:presLayoutVars>
          <dgm:bulletEnabled val="1"/>
        </dgm:presLayoutVars>
      </dgm:prSet>
      <dgm:spPr/>
    </dgm:pt>
    <dgm:pt modelId="{F49ECF57-592C-4004-AAE0-B69274D05866}" type="pres">
      <dgm:prSet presAssocID="{C15852C2-C79D-4296-BCF8-BFC261B0666E}" presName="childPlaceholder" presStyleCnt="0"/>
      <dgm:spPr/>
    </dgm:pt>
    <dgm:pt modelId="{A795E9B8-8B60-42BA-AA7C-065690902CE6}" type="pres">
      <dgm:prSet presAssocID="{C15852C2-C79D-4296-BCF8-BFC261B0666E}" presName="circle" presStyleCnt="0"/>
      <dgm:spPr/>
    </dgm:pt>
    <dgm:pt modelId="{C4AB9F02-05D3-4112-B980-BDE3BF36FC11}" type="pres">
      <dgm:prSet presAssocID="{C15852C2-C79D-4296-BCF8-BFC261B0666E}" presName="quadrant1" presStyleLbl="node1" presStyleIdx="0" presStyleCnt="4">
        <dgm:presLayoutVars>
          <dgm:chMax val="1"/>
          <dgm:bulletEnabled val="1"/>
        </dgm:presLayoutVars>
      </dgm:prSet>
      <dgm:spPr/>
    </dgm:pt>
    <dgm:pt modelId="{6155AF1B-7916-4BA5-A859-2DA1378B2041}" type="pres">
      <dgm:prSet presAssocID="{C15852C2-C79D-4296-BCF8-BFC261B0666E}" presName="quadrant2" presStyleLbl="node1" presStyleIdx="1" presStyleCnt="4">
        <dgm:presLayoutVars>
          <dgm:chMax val="1"/>
          <dgm:bulletEnabled val="1"/>
        </dgm:presLayoutVars>
      </dgm:prSet>
      <dgm:spPr/>
    </dgm:pt>
    <dgm:pt modelId="{48EC1128-CCCF-46C6-85D7-ED39A91B461A}" type="pres">
      <dgm:prSet presAssocID="{C15852C2-C79D-4296-BCF8-BFC261B0666E}" presName="quadrant3" presStyleLbl="node1" presStyleIdx="2" presStyleCnt="4">
        <dgm:presLayoutVars>
          <dgm:chMax val="1"/>
          <dgm:bulletEnabled val="1"/>
        </dgm:presLayoutVars>
      </dgm:prSet>
      <dgm:spPr/>
    </dgm:pt>
    <dgm:pt modelId="{0783286F-2C0D-426C-A07E-4C1C549591AC}" type="pres">
      <dgm:prSet presAssocID="{C15852C2-C79D-4296-BCF8-BFC261B0666E}" presName="quadrant4" presStyleLbl="node1" presStyleIdx="3" presStyleCnt="4">
        <dgm:presLayoutVars>
          <dgm:chMax val="1"/>
          <dgm:bulletEnabled val="1"/>
        </dgm:presLayoutVars>
      </dgm:prSet>
      <dgm:spPr/>
    </dgm:pt>
    <dgm:pt modelId="{1F5022B3-D3F8-43FA-BD6E-9976E43E88A8}" type="pres">
      <dgm:prSet presAssocID="{C15852C2-C79D-4296-BCF8-BFC261B0666E}" presName="quadrantPlaceholder" presStyleCnt="0"/>
      <dgm:spPr/>
    </dgm:pt>
    <dgm:pt modelId="{975F7A94-A044-4243-97FD-41FFE013F253}" type="pres">
      <dgm:prSet presAssocID="{C15852C2-C79D-4296-BCF8-BFC261B0666E}" presName="center1" presStyleLbl="fgShp" presStyleIdx="0" presStyleCnt="2"/>
      <dgm:spPr/>
    </dgm:pt>
    <dgm:pt modelId="{3E5F1EAD-188D-4269-97AE-F328940BFF8E}" type="pres">
      <dgm:prSet presAssocID="{C15852C2-C79D-4296-BCF8-BFC261B0666E}" presName="center2" presStyleLbl="fgShp" presStyleIdx="1" presStyleCnt="2"/>
      <dgm:spPr/>
    </dgm:pt>
  </dgm:ptLst>
  <dgm:cxnLst>
    <dgm:cxn modelId="{7E7E5C09-4C46-4B5B-9A4D-37CAAE6D4503}" type="presOf" srcId="{48820B6F-1698-4544-838D-BF3080A25C48}" destId="{A0E618FF-A37B-44ED-B0D3-3990AEFD5589}" srcOrd="1" destOrd="0" presId="urn:microsoft.com/office/officeart/2005/8/layout/cycle4"/>
    <dgm:cxn modelId="{B1768D0A-850B-48E4-9892-F9F7A5B059B9}" srcId="{9A063036-5CF4-43C9-AD93-CA4BDD7B32AB}" destId="{934880F3-0DAD-460C-9E9C-8A39BFB291A5}" srcOrd="0" destOrd="0" parTransId="{1EE2F80C-0573-4965-8057-3D4967E14E4D}" sibTransId="{EE1B4A70-C697-4998-BE5D-9EF78DEB720E}"/>
    <dgm:cxn modelId="{BE2DD10C-2315-4320-BF2B-9B41D9D063E9}" srcId="{C15852C2-C79D-4296-BCF8-BFC261B0666E}" destId="{FE0359E3-33CC-4205-A265-54EB10A755AA}" srcOrd="2" destOrd="0" parTransId="{218A174A-09D0-4EC9-94D7-D2C4C49CFA84}" sibTransId="{AFB1BBDC-6E29-48CF-8F10-AA57EACFCE6E}"/>
    <dgm:cxn modelId="{2D62B90E-BD0A-4F94-B173-7B1B0A630776}" type="presOf" srcId="{C15852C2-C79D-4296-BCF8-BFC261B0666E}" destId="{EBD185F9-0F5F-42F0-B1FA-B029F28E64F4}" srcOrd="0" destOrd="0" presId="urn:microsoft.com/office/officeart/2005/8/layout/cycle4"/>
    <dgm:cxn modelId="{DD229E1A-7B96-49A0-B0F9-E1A4095CA43D}" type="presOf" srcId="{934880F3-0DAD-460C-9E9C-8A39BFB291A5}" destId="{38A2D213-9BD1-4067-BA91-40A648D181AE}" srcOrd="0" destOrd="0" presId="urn:microsoft.com/office/officeart/2005/8/layout/cycle4"/>
    <dgm:cxn modelId="{B907D01F-7379-4336-A1FB-E3A074191862}" srcId="{C15852C2-C79D-4296-BCF8-BFC261B0666E}" destId="{B61B7E80-DE20-4EB5-9BF7-20BDE49BE04A}" srcOrd="1" destOrd="0" parTransId="{F5E8FD82-07E1-40B1-9699-40C1037A7BBB}" sibTransId="{C735931E-87FF-4826-90AC-83E8989123C2}"/>
    <dgm:cxn modelId="{A6279524-0C58-4FB4-81E3-C22B2EFA197A}" type="presOf" srcId="{B41C75AB-C24E-4437-BF21-DAEB785AB2DF}" destId="{0783286F-2C0D-426C-A07E-4C1C549591AC}" srcOrd="0" destOrd="0" presId="urn:microsoft.com/office/officeart/2005/8/layout/cycle4"/>
    <dgm:cxn modelId="{6C370328-A0E8-41F0-9315-7BEFA4AAA182}" type="presOf" srcId="{FE0359E3-33CC-4205-A265-54EB10A755AA}" destId="{48EC1128-CCCF-46C6-85D7-ED39A91B461A}" srcOrd="0" destOrd="0" presId="urn:microsoft.com/office/officeart/2005/8/layout/cycle4"/>
    <dgm:cxn modelId="{6C780931-6ACE-4D7E-89B5-18DBCE6430A2}" srcId="{C15852C2-C79D-4296-BCF8-BFC261B0666E}" destId="{B41C75AB-C24E-4437-BF21-DAEB785AB2DF}" srcOrd="3" destOrd="0" parTransId="{13BED96A-4438-486C-8C5F-E366354CDE2E}" sibTransId="{2A234195-9E9F-41DD-856B-1EDD77CD0F86}"/>
    <dgm:cxn modelId="{9C2AF131-BE53-4AC8-A480-5F81E74F8D1C}" type="presOf" srcId="{14ED44F8-C837-450C-8493-E6CF1055612D}" destId="{F383A2BF-1B10-4CAA-AE2B-A13B98A16CB9}" srcOrd="1" destOrd="0" presId="urn:microsoft.com/office/officeart/2005/8/layout/cycle4"/>
    <dgm:cxn modelId="{6F2A103C-6D75-420F-B4BD-C0FDE68D6096}" type="presOf" srcId="{B61B7E80-DE20-4EB5-9BF7-20BDE49BE04A}" destId="{6155AF1B-7916-4BA5-A859-2DA1378B2041}" srcOrd="0" destOrd="0" presId="urn:microsoft.com/office/officeart/2005/8/layout/cycle4"/>
    <dgm:cxn modelId="{75264C43-3312-411C-A532-5A3D74DB1F2B}" srcId="{B61B7E80-DE20-4EB5-9BF7-20BDE49BE04A}" destId="{48820B6F-1698-4544-838D-BF3080A25C48}" srcOrd="0" destOrd="0" parTransId="{010B33FA-646B-45F0-BDBD-96158EF2C6E3}" sibTransId="{3B1AD218-6B61-4629-BA24-1119EE26CF0B}"/>
    <dgm:cxn modelId="{B014A343-5CE7-44A5-8B11-1E54930BC6F7}" srcId="{C15852C2-C79D-4296-BCF8-BFC261B0666E}" destId="{9A063036-5CF4-43C9-AD93-CA4BDD7B32AB}" srcOrd="0" destOrd="0" parTransId="{59DFEC53-AF41-4CEA-BB4F-F1B9790DE203}" sibTransId="{B97AE6C4-7E03-4514-A5B6-0F56CC05F2DE}"/>
    <dgm:cxn modelId="{018D404B-31A1-4464-B365-4D2C88A0CEB1}" type="presOf" srcId="{35BFD037-544D-4901-B05E-2FD0A52BA478}" destId="{29A3CF3A-3D66-4DB6-ACE0-120DB1BB346A}" srcOrd="0" destOrd="0" presId="urn:microsoft.com/office/officeart/2005/8/layout/cycle4"/>
    <dgm:cxn modelId="{79935380-0797-4CC1-8C56-7DF3A91C95B2}" type="presOf" srcId="{35BFD037-544D-4901-B05E-2FD0A52BA478}" destId="{28D147E7-AAB9-4123-914D-9F600084914C}" srcOrd="1" destOrd="0" presId="urn:microsoft.com/office/officeart/2005/8/layout/cycle4"/>
    <dgm:cxn modelId="{3E934A87-2E32-43E5-87F0-AC1CC2DB633D}" type="presOf" srcId="{934880F3-0DAD-460C-9E9C-8A39BFB291A5}" destId="{4D04BA74-88EF-4176-A476-7F67955B4717}" srcOrd="1" destOrd="0" presId="urn:microsoft.com/office/officeart/2005/8/layout/cycle4"/>
    <dgm:cxn modelId="{83B1E799-1F21-4508-8C9D-E083D119130A}" type="presOf" srcId="{14ED44F8-C837-450C-8493-E6CF1055612D}" destId="{CC6640DD-7120-48DA-AD80-CE5DE250421C}" srcOrd="0" destOrd="0" presId="urn:microsoft.com/office/officeart/2005/8/layout/cycle4"/>
    <dgm:cxn modelId="{572CDB9B-F8BF-44EC-96D9-ECB328F9898D}" srcId="{B41C75AB-C24E-4437-BF21-DAEB785AB2DF}" destId="{35BFD037-544D-4901-B05E-2FD0A52BA478}" srcOrd="0" destOrd="0" parTransId="{25DC38E2-19B7-471F-A1A6-16ACE14A3061}" sibTransId="{CA7DB9BA-8D51-489C-8A49-607B2E11A49F}"/>
    <dgm:cxn modelId="{A5F7EFA3-B719-4F3D-828B-6F0FFCB93539}" srcId="{FE0359E3-33CC-4205-A265-54EB10A755AA}" destId="{14ED44F8-C837-450C-8493-E6CF1055612D}" srcOrd="0" destOrd="0" parTransId="{AA2AEEB9-6643-4180-A547-7E6A8195CA0D}" sibTransId="{970A384C-AB1C-46D6-A447-253B3B1782E3}"/>
    <dgm:cxn modelId="{EFC641C6-B984-4168-915C-A56718C2891E}" type="presOf" srcId="{48820B6F-1698-4544-838D-BF3080A25C48}" destId="{0ADCE81B-CEC6-4BF1-A54A-C579E46DEB5C}" srcOrd="0" destOrd="0" presId="urn:microsoft.com/office/officeart/2005/8/layout/cycle4"/>
    <dgm:cxn modelId="{F34CB4F6-8A3A-4F61-8CC0-64011E446E73}" type="presOf" srcId="{9A063036-5CF4-43C9-AD93-CA4BDD7B32AB}" destId="{C4AB9F02-05D3-4112-B980-BDE3BF36FC11}" srcOrd="0" destOrd="0" presId="urn:microsoft.com/office/officeart/2005/8/layout/cycle4"/>
    <dgm:cxn modelId="{05C5663A-91D3-47C6-800E-3DBFD04BF145}" type="presParOf" srcId="{EBD185F9-0F5F-42F0-B1FA-B029F28E64F4}" destId="{C51A4973-D031-4326-B452-616D6ACC508E}" srcOrd="0" destOrd="0" presId="urn:microsoft.com/office/officeart/2005/8/layout/cycle4"/>
    <dgm:cxn modelId="{30C68DB1-0AE4-4125-BA43-F4C21DF37714}" type="presParOf" srcId="{C51A4973-D031-4326-B452-616D6ACC508E}" destId="{9FAA7868-573F-4DC6-8772-0DE0F9F501DA}" srcOrd="0" destOrd="0" presId="urn:microsoft.com/office/officeart/2005/8/layout/cycle4"/>
    <dgm:cxn modelId="{34453BEC-5CB4-4A04-A06A-E873C07B1986}" type="presParOf" srcId="{9FAA7868-573F-4DC6-8772-0DE0F9F501DA}" destId="{38A2D213-9BD1-4067-BA91-40A648D181AE}" srcOrd="0" destOrd="0" presId="urn:microsoft.com/office/officeart/2005/8/layout/cycle4"/>
    <dgm:cxn modelId="{48A5CB98-A5A2-44B1-AC4C-1975FA21DBA0}" type="presParOf" srcId="{9FAA7868-573F-4DC6-8772-0DE0F9F501DA}" destId="{4D04BA74-88EF-4176-A476-7F67955B4717}" srcOrd="1" destOrd="0" presId="urn:microsoft.com/office/officeart/2005/8/layout/cycle4"/>
    <dgm:cxn modelId="{B9D65768-1EB3-48D4-BB76-E74633441609}" type="presParOf" srcId="{C51A4973-D031-4326-B452-616D6ACC508E}" destId="{932D66DA-4F56-42C1-9845-358190236FA7}" srcOrd="1" destOrd="0" presId="urn:microsoft.com/office/officeart/2005/8/layout/cycle4"/>
    <dgm:cxn modelId="{BE1D49C1-D31D-408C-A4DB-879ECEC57012}" type="presParOf" srcId="{932D66DA-4F56-42C1-9845-358190236FA7}" destId="{0ADCE81B-CEC6-4BF1-A54A-C579E46DEB5C}" srcOrd="0" destOrd="0" presId="urn:microsoft.com/office/officeart/2005/8/layout/cycle4"/>
    <dgm:cxn modelId="{B7B885F2-06CD-471A-A5C4-7FFAE6C52DDA}" type="presParOf" srcId="{932D66DA-4F56-42C1-9845-358190236FA7}" destId="{A0E618FF-A37B-44ED-B0D3-3990AEFD5589}" srcOrd="1" destOrd="0" presId="urn:microsoft.com/office/officeart/2005/8/layout/cycle4"/>
    <dgm:cxn modelId="{B6EE2035-D467-44BD-81A7-3AA9D68082C0}" type="presParOf" srcId="{C51A4973-D031-4326-B452-616D6ACC508E}" destId="{D91BEFF2-06CB-4D09-8F13-BF447FA767E4}" srcOrd="2" destOrd="0" presId="urn:microsoft.com/office/officeart/2005/8/layout/cycle4"/>
    <dgm:cxn modelId="{DB9BE2C1-37B0-4BD2-A6DE-AF386CAE90CB}" type="presParOf" srcId="{D91BEFF2-06CB-4D09-8F13-BF447FA767E4}" destId="{CC6640DD-7120-48DA-AD80-CE5DE250421C}" srcOrd="0" destOrd="0" presId="urn:microsoft.com/office/officeart/2005/8/layout/cycle4"/>
    <dgm:cxn modelId="{D322A04D-C3B7-468E-BB11-FBC652F59C64}" type="presParOf" srcId="{D91BEFF2-06CB-4D09-8F13-BF447FA767E4}" destId="{F383A2BF-1B10-4CAA-AE2B-A13B98A16CB9}" srcOrd="1" destOrd="0" presId="urn:microsoft.com/office/officeart/2005/8/layout/cycle4"/>
    <dgm:cxn modelId="{F098D731-9868-4986-A300-4DD928D24FCC}" type="presParOf" srcId="{C51A4973-D031-4326-B452-616D6ACC508E}" destId="{2412DFAB-2C25-49F0-8DB7-AB931AD8C1C8}" srcOrd="3" destOrd="0" presId="urn:microsoft.com/office/officeart/2005/8/layout/cycle4"/>
    <dgm:cxn modelId="{330F2E7F-1A2D-4267-930E-1BE5B01800F5}" type="presParOf" srcId="{2412DFAB-2C25-49F0-8DB7-AB931AD8C1C8}" destId="{29A3CF3A-3D66-4DB6-ACE0-120DB1BB346A}" srcOrd="0" destOrd="0" presId="urn:microsoft.com/office/officeart/2005/8/layout/cycle4"/>
    <dgm:cxn modelId="{813FE709-81C5-4235-B3D1-71064AFE2B4F}" type="presParOf" srcId="{2412DFAB-2C25-49F0-8DB7-AB931AD8C1C8}" destId="{28D147E7-AAB9-4123-914D-9F600084914C}" srcOrd="1" destOrd="0" presId="urn:microsoft.com/office/officeart/2005/8/layout/cycle4"/>
    <dgm:cxn modelId="{D9F5F16B-A7B9-4732-82F1-65529331EA8E}" type="presParOf" srcId="{C51A4973-D031-4326-B452-616D6ACC508E}" destId="{F49ECF57-592C-4004-AAE0-B69274D05866}" srcOrd="4" destOrd="0" presId="urn:microsoft.com/office/officeart/2005/8/layout/cycle4"/>
    <dgm:cxn modelId="{82A5D797-A85B-41B7-A38D-ACF3C60DD31B}" type="presParOf" srcId="{EBD185F9-0F5F-42F0-B1FA-B029F28E64F4}" destId="{A795E9B8-8B60-42BA-AA7C-065690902CE6}" srcOrd="1" destOrd="0" presId="urn:microsoft.com/office/officeart/2005/8/layout/cycle4"/>
    <dgm:cxn modelId="{4610CE39-DEE9-474F-9D3D-3DF28911F1EA}" type="presParOf" srcId="{A795E9B8-8B60-42BA-AA7C-065690902CE6}" destId="{C4AB9F02-05D3-4112-B980-BDE3BF36FC11}" srcOrd="0" destOrd="0" presId="urn:microsoft.com/office/officeart/2005/8/layout/cycle4"/>
    <dgm:cxn modelId="{906FD038-E2CF-4537-865B-18C579F1DE71}" type="presParOf" srcId="{A795E9B8-8B60-42BA-AA7C-065690902CE6}" destId="{6155AF1B-7916-4BA5-A859-2DA1378B2041}" srcOrd="1" destOrd="0" presId="urn:microsoft.com/office/officeart/2005/8/layout/cycle4"/>
    <dgm:cxn modelId="{F98EFA12-72E1-4B11-AA7F-8ABAB0CCE9D4}" type="presParOf" srcId="{A795E9B8-8B60-42BA-AA7C-065690902CE6}" destId="{48EC1128-CCCF-46C6-85D7-ED39A91B461A}" srcOrd="2" destOrd="0" presId="urn:microsoft.com/office/officeart/2005/8/layout/cycle4"/>
    <dgm:cxn modelId="{AA3F7966-6583-4722-B731-27138C094FFF}" type="presParOf" srcId="{A795E9B8-8B60-42BA-AA7C-065690902CE6}" destId="{0783286F-2C0D-426C-A07E-4C1C549591AC}" srcOrd="3" destOrd="0" presId="urn:microsoft.com/office/officeart/2005/8/layout/cycle4"/>
    <dgm:cxn modelId="{41E2BFB0-E60D-466A-9F96-E29E2EF9BE60}" type="presParOf" srcId="{A795E9B8-8B60-42BA-AA7C-065690902CE6}" destId="{1F5022B3-D3F8-43FA-BD6E-9976E43E88A8}" srcOrd="4" destOrd="0" presId="urn:microsoft.com/office/officeart/2005/8/layout/cycle4"/>
    <dgm:cxn modelId="{156EE3AE-E04E-4F23-A30F-C6D9B05A9A3C}" type="presParOf" srcId="{EBD185F9-0F5F-42F0-B1FA-B029F28E64F4}" destId="{975F7A94-A044-4243-97FD-41FFE013F253}" srcOrd="2" destOrd="0" presId="urn:microsoft.com/office/officeart/2005/8/layout/cycle4"/>
    <dgm:cxn modelId="{6823062D-45EC-472B-944B-FBC307CEB381}" type="presParOf" srcId="{EBD185F9-0F5F-42F0-B1FA-B029F28E64F4}" destId="{3E5F1EAD-188D-4269-97AE-F328940BFF8E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00C8C33-C1F8-4FC0-8302-ADE020BB1FF5}" type="doc">
      <dgm:prSet loTypeId="urn:microsoft.com/office/officeart/2005/8/layout/rings+Icon" loCatId="relationship" qsTypeId="urn:microsoft.com/office/officeart/2005/8/quickstyle/3d9" qsCatId="3D" csTypeId="urn:microsoft.com/office/officeart/2005/8/colors/colorful1" csCatId="colorful" phldr="1"/>
      <dgm:spPr/>
    </dgm:pt>
    <dgm:pt modelId="{F201D31B-A732-469C-BF12-91DC6CCB7AA3}">
      <dgm:prSet phldrT="[Text]"/>
      <dgm:spPr/>
      <dgm:t>
        <a:bodyPr/>
        <a:lstStyle/>
        <a:p>
          <a:r>
            <a:rPr lang="en-US" dirty="0"/>
            <a:t>Clinical Work</a:t>
          </a:r>
        </a:p>
      </dgm:t>
    </dgm:pt>
    <dgm:pt modelId="{BF6CE0CF-F23E-4A7A-B41C-01A737520388}" type="parTrans" cxnId="{0809F5D8-0891-4088-A106-50F5AC76238C}">
      <dgm:prSet/>
      <dgm:spPr/>
      <dgm:t>
        <a:bodyPr/>
        <a:lstStyle/>
        <a:p>
          <a:endParaRPr lang="en-US"/>
        </a:p>
      </dgm:t>
    </dgm:pt>
    <dgm:pt modelId="{AC842C68-23D7-42CF-AC9B-5B697F5DFCE3}" type="sibTrans" cxnId="{0809F5D8-0891-4088-A106-50F5AC76238C}">
      <dgm:prSet/>
      <dgm:spPr/>
      <dgm:t>
        <a:bodyPr/>
        <a:lstStyle/>
        <a:p>
          <a:endParaRPr lang="en-US"/>
        </a:p>
      </dgm:t>
    </dgm:pt>
    <dgm:pt modelId="{2E41CB3E-6789-491C-8664-03BCF2C81435}">
      <dgm:prSet phldrT="[Text]"/>
      <dgm:spPr/>
      <dgm:t>
        <a:bodyPr/>
        <a:lstStyle/>
        <a:p>
          <a:r>
            <a:rPr lang="en-US" dirty="0"/>
            <a:t>Research</a:t>
          </a:r>
        </a:p>
      </dgm:t>
    </dgm:pt>
    <dgm:pt modelId="{DB7C6ECC-4A60-47F2-9F5E-C5D971971CA8}" type="parTrans" cxnId="{54FA932B-3065-4B3E-B72E-5EC7B1CA9308}">
      <dgm:prSet/>
      <dgm:spPr/>
      <dgm:t>
        <a:bodyPr/>
        <a:lstStyle/>
        <a:p>
          <a:endParaRPr lang="en-US"/>
        </a:p>
      </dgm:t>
    </dgm:pt>
    <dgm:pt modelId="{4E976D71-51D8-4088-AF9F-B6E1BB4BFC4D}" type="sibTrans" cxnId="{54FA932B-3065-4B3E-B72E-5EC7B1CA9308}">
      <dgm:prSet/>
      <dgm:spPr/>
      <dgm:t>
        <a:bodyPr/>
        <a:lstStyle/>
        <a:p>
          <a:endParaRPr lang="en-US"/>
        </a:p>
      </dgm:t>
    </dgm:pt>
    <dgm:pt modelId="{3F31A94F-9699-46B5-BF87-3A57953D6622}">
      <dgm:prSet phldrT="[Text]"/>
      <dgm:spPr/>
      <dgm:t>
        <a:bodyPr/>
        <a:lstStyle/>
        <a:p>
          <a:r>
            <a:rPr lang="en-US" dirty="0"/>
            <a:t>Teaching</a:t>
          </a:r>
        </a:p>
      </dgm:t>
    </dgm:pt>
    <dgm:pt modelId="{86785927-D9C4-4D7F-9107-8A0FEA0C2588}" type="parTrans" cxnId="{900638E0-C909-4452-83D2-97CB25B191A3}">
      <dgm:prSet/>
      <dgm:spPr/>
      <dgm:t>
        <a:bodyPr/>
        <a:lstStyle/>
        <a:p>
          <a:endParaRPr lang="en-US"/>
        </a:p>
      </dgm:t>
    </dgm:pt>
    <dgm:pt modelId="{5E1E897C-51B8-44D7-9287-96B1C1C513BE}" type="sibTrans" cxnId="{900638E0-C909-4452-83D2-97CB25B191A3}">
      <dgm:prSet/>
      <dgm:spPr/>
      <dgm:t>
        <a:bodyPr/>
        <a:lstStyle/>
        <a:p>
          <a:endParaRPr lang="en-US"/>
        </a:p>
      </dgm:t>
    </dgm:pt>
    <dgm:pt modelId="{6874F952-57DE-4D7C-B04A-1D8EA9A11F66}" type="pres">
      <dgm:prSet presAssocID="{B00C8C33-C1F8-4FC0-8302-ADE020BB1FF5}" presName="Name0" presStyleCnt="0">
        <dgm:presLayoutVars>
          <dgm:chMax val="7"/>
          <dgm:dir/>
          <dgm:resizeHandles val="exact"/>
        </dgm:presLayoutVars>
      </dgm:prSet>
      <dgm:spPr/>
    </dgm:pt>
    <dgm:pt modelId="{AECF965F-990E-40EE-A3E8-F65F5A1B4F68}" type="pres">
      <dgm:prSet presAssocID="{B00C8C33-C1F8-4FC0-8302-ADE020BB1FF5}" presName="ellipse1" presStyleLbl="vennNode1" presStyleIdx="0" presStyleCnt="3" custLinFactNeighborX="-6909" custLinFactNeighborY="1398">
        <dgm:presLayoutVars>
          <dgm:bulletEnabled val="1"/>
        </dgm:presLayoutVars>
      </dgm:prSet>
      <dgm:spPr/>
    </dgm:pt>
    <dgm:pt modelId="{0DBF3628-84BC-4A96-BE4A-2EC1BD197612}" type="pres">
      <dgm:prSet presAssocID="{B00C8C33-C1F8-4FC0-8302-ADE020BB1FF5}" presName="ellipse2" presStyleLbl="vennNode1" presStyleIdx="1" presStyleCnt="3" custScaleX="77805" custScaleY="38879" custLinFactNeighborX="-30" custLinFactNeighborY="-59749">
        <dgm:presLayoutVars>
          <dgm:bulletEnabled val="1"/>
        </dgm:presLayoutVars>
      </dgm:prSet>
      <dgm:spPr/>
    </dgm:pt>
    <dgm:pt modelId="{2FC8F4A1-1D33-4FAE-BB32-4DB7E1F5B2C2}" type="pres">
      <dgm:prSet presAssocID="{B00C8C33-C1F8-4FC0-8302-ADE020BB1FF5}" presName="ellipse3" presStyleLbl="vennNode1" presStyleIdx="2" presStyleCnt="3" custLinFactNeighborX="15229" custLinFactNeighborY="1398">
        <dgm:presLayoutVars>
          <dgm:bulletEnabled val="1"/>
        </dgm:presLayoutVars>
      </dgm:prSet>
      <dgm:spPr/>
    </dgm:pt>
  </dgm:ptLst>
  <dgm:cxnLst>
    <dgm:cxn modelId="{54FA932B-3065-4B3E-B72E-5EC7B1CA9308}" srcId="{B00C8C33-C1F8-4FC0-8302-ADE020BB1FF5}" destId="{2E41CB3E-6789-491C-8664-03BCF2C81435}" srcOrd="1" destOrd="0" parTransId="{DB7C6ECC-4A60-47F2-9F5E-C5D971971CA8}" sibTransId="{4E976D71-51D8-4088-AF9F-B6E1BB4BFC4D}"/>
    <dgm:cxn modelId="{A2F6173F-997A-4D08-9A36-800DAEDD615C}" type="presOf" srcId="{2E41CB3E-6789-491C-8664-03BCF2C81435}" destId="{0DBF3628-84BC-4A96-BE4A-2EC1BD197612}" srcOrd="0" destOrd="0" presId="urn:microsoft.com/office/officeart/2005/8/layout/rings+Icon"/>
    <dgm:cxn modelId="{A8E2A45E-CEB2-4199-9FAC-CE0A9376884B}" type="presOf" srcId="{3F31A94F-9699-46B5-BF87-3A57953D6622}" destId="{2FC8F4A1-1D33-4FAE-BB32-4DB7E1F5B2C2}" srcOrd="0" destOrd="0" presId="urn:microsoft.com/office/officeart/2005/8/layout/rings+Icon"/>
    <dgm:cxn modelId="{E8C6E3CA-C314-49BB-A8B6-DF204C59AD14}" type="presOf" srcId="{B00C8C33-C1F8-4FC0-8302-ADE020BB1FF5}" destId="{6874F952-57DE-4D7C-B04A-1D8EA9A11F66}" srcOrd="0" destOrd="0" presId="urn:microsoft.com/office/officeart/2005/8/layout/rings+Icon"/>
    <dgm:cxn modelId="{0809F5D8-0891-4088-A106-50F5AC76238C}" srcId="{B00C8C33-C1F8-4FC0-8302-ADE020BB1FF5}" destId="{F201D31B-A732-469C-BF12-91DC6CCB7AA3}" srcOrd="0" destOrd="0" parTransId="{BF6CE0CF-F23E-4A7A-B41C-01A737520388}" sibTransId="{AC842C68-23D7-42CF-AC9B-5B697F5DFCE3}"/>
    <dgm:cxn modelId="{900638E0-C909-4452-83D2-97CB25B191A3}" srcId="{B00C8C33-C1F8-4FC0-8302-ADE020BB1FF5}" destId="{3F31A94F-9699-46B5-BF87-3A57953D6622}" srcOrd="2" destOrd="0" parTransId="{86785927-D9C4-4D7F-9107-8A0FEA0C2588}" sibTransId="{5E1E897C-51B8-44D7-9287-96B1C1C513BE}"/>
    <dgm:cxn modelId="{50D04CEA-E318-4D23-BEFE-FB5B71C56D5A}" type="presOf" srcId="{F201D31B-A732-469C-BF12-91DC6CCB7AA3}" destId="{AECF965F-990E-40EE-A3E8-F65F5A1B4F68}" srcOrd="0" destOrd="0" presId="urn:microsoft.com/office/officeart/2005/8/layout/rings+Icon"/>
    <dgm:cxn modelId="{0ABDC9B4-625D-4E16-9495-A0F3AC703298}" type="presParOf" srcId="{6874F952-57DE-4D7C-B04A-1D8EA9A11F66}" destId="{AECF965F-990E-40EE-A3E8-F65F5A1B4F68}" srcOrd="0" destOrd="0" presId="urn:microsoft.com/office/officeart/2005/8/layout/rings+Icon"/>
    <dgm:cxn modelId="{E31BEE52-0192-4388-B66E-963B4192DB35}" type="presParOf" srcId="{6874F952-57DE-4D7C-B04A-1D8EA9A11F66}" destId="{0DBF3628-84BC-4A96-BE4A-2EC1BD197612}" srcOrd="1" destOrd="0" presId="urn:microsoft.com/office/officeart/2005/8/layout/rings+Icon"/>
    <dgm:cxn modelId="{883A4A75-AFA3-4DD0-88CF-BCF5C0F56613}" type="presParOf" srcId="{6874F952-57DE-4D7C-B04A-1D8EA9A11F66}" destId="{2FC8F4A1-1D33-4FAE-BB32-4DB7E1F5B2C2}" srcOrd="2" destOrd="0" presId="urn:microsoft.com/office/officeart/2005/8/layout/rings+Icon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B981EB-B791-4D78-BD3C-D0B006EA9E75}">
      <dsp:nvSpPr>
        <dsp:cNvPr id="0" name=""/>
        <dsp:cNvSpPr/>
      </dsp:nvSpPr>
      <dsp:spPr>
        <a:xfrm rot="5400000">
          <a:off x="383010" y="1816144"/>
          <a:ext cx="1144638" cy="1904652"/>
        </a:xfrm>
        <a:prstGeom prst="corner">
          <a:avLst>
            <a:gd name="adj1" fmla="val 16120"/>
            <a:gd name="adj2" fmla="val 1611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FE315C8-8C45-4F34-8D23-7652256D5857}">
      <dsp:nvSpPr>
        <dsp:cNvPr id="0" name=""/>
        <dsp:cNvSpPr/>
      </dsp:nvSpPr>
      <dsp:spPr>
        <a:xfrm>
          <a:off x="191941" y="2385225"/>
          <a:ext cx="1719530" cy="15072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Define scholarly activity</a:t>
          </a:r>
        </a:p>
      </dsp:txBody>
      <dsp:txXfrm>
        <a:off x="191941" y="2385225"/>
        <a:ext cx="1719530" cy="1507269"/>
      </dsp:txXfrm>
    </dsp:sp>
    <dsp:sp modelId="{844BB02E-EAA5-47B2-9739-48E0CB6EE88A}">
      <dsp:nvSpPr>
        <dsp:cNvPr id="0" name=""/>
        <dsp:cNvSpPr/>
      </dsp:nvSpPr>
      <dsp:spPr>
        <a:xfrm>
          <a:off x="1587032" y="1675922"/>
          <a:ext cx="324439" cy="324439"/>
        </a:xfrm>
        <a:prstGeom prst="triangle">
          <a:avLst>
            <a:gd name="adj" fmla="val 10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8CDFA10-4E0D-47C7-8B60-CD0CA8A03666}">
      <dsp:nvSpPr>
        <dsp:cNvPr id="0" name=""/>
        <dsp:cNvSpPr/>
      </dsp:nvSpPr>
      <dsp:spPr>
        <a:xfrm rot="5400000">
          <a:off x="2488051" y="1295250"/>
          <a:ext cx="1144638" cy="1904652"/>
        </a:xfrm>
        <a:prstGeom prst="corner">
          <a:avLst>
            <a:gd name="adj1" fmla="val 16120"/>
            <a:gd name="adj2" fmla="val 1611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4F2DB2B-860D-4BAD-9A14-A59132A73707}">
      <dsp:nvSpPr>
        <dsp:cNvPr id="0" name=""/>
        <dsp:cNvSpPr/>
      </dsp:nvSpPr>
      <dsp:spPr>
        <a:xfrm>
          <a:off x="2296983" y="1864330"/>
          <a:ext cx="1719530" cy="15072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Identify barriers</a:t>
          </a:r>
        </a:p>
      </dsp:txBody>
      <dsp:txXfrm>
        <a:off x="2296983" y="1864330"/>
        <a:ext cx="1719530" cy="1507269"/>
      </dsp:txXfrm>
    </dsp:sp>
    <dsp:sp modelId="{6D0A5CD8-8E3C-4830-9AC9-01828CC051E8}">
      <dsp:nvSpPr>
        <dsp:cNvPr id="0" name=""/>
        <dsp:cNvSpPr/>
      </dsp:nvSpPr>
      <dsp:spPr>
        <a:xfrm>
          <a:off x="3692074" y="1155027"/>
          <a:ext cx="324439" cy="324439"/>
        </a:xfrm>
        <a:prstGeom prst="triangle">
          <a:avLst>
            <a:gd name="adj" fmla="val 10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B5FD96B-66A5-42A9-B434-9E4167A966C2}">
      <dsp:nvSpPr>
        <dsp:cNvPr id="0" name=""/>
        <dsp:cNvSpPr/>
      </dsp:nvSpPr>
      <dsp:spPr>
        <a:xfrm rot="5400000">
          <a:off x="4593093" y="774355"/>
          <a:ext cx="1144638" cy="1904652"/>
        </a:xfrm>
        <a:prstGeom prst="corner">
          <a:avLst>
            <a:gd name="adj1" fmla="val 16120"/>
            <a:gd name="adj2" fmla="val 1611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8F24E65-209D-4282-A681-D7B0973C5FD8}">
      <dsp:nvSpPr>
        <dsp:cNvPr id="0" name=""/>
        <dsp:cNvSpPr/>
      </dsp:nvSpPr>
      <dsp:spPr>
        <a:xfrm>
          <a:off x="4402024" y="1343436"/>
          <a:ext cx="1719530" cy="15072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Crowdsource solutions</a:t>
          </a:r>
        </a:p>
      </dsp:txBody>
      <dsp:txXfrm>
        <a:off x="4402024" y="1343436"/>
        <a:ext cx="1719530" cy="1507269"/>
      </dsp:txXfrm>
    </dsp:sp>
    <dsp:sp modelId="{35FDED04-A6D6-47A0-A734-DC4E9649451D}">
      <dsp:nvSpPr>
        <dsp:cNvPr id="0" name=""/>
        <dsp:cNvSpPr/>
      </dsp:nvSpPr>
      <dsp:spPr>
        <a:xfrm>
          <a:off x="5797115" y="634133"/>
          <a:ext cx="324439" cy="324439"/>
        </a:xfrm>
        <a:prstGeom prst="triangle">
          <a:avLst>
            <a:gd name="adj" fmla="val 10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DCFF1BF-EBB8-4D99-9327-B87BBD1B105C}">
      <dsp:nvSpPr>
        <dsp:cNvPr id="0" name=""/>
        <dsp:cNvSpPr/>
      </dsp:nvSpPr>
      <dsp:spPr>
        <a:xfrm rot="5400000">
          <a:off x="6698134" y="253461"/>
          <a:ext cx="1144638" cy="1904652"/>
        </a:xfrm>
        <a:prstGeom prst="corner">
          <a:avLst>
            <a:gd name="adj1" fmla="val 16120"/>
            <a:gd name="adj2" fmla="val 1611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EBC1AAE-2DAB-40EC-AFC3-824FC3CC7797}">
      <dsp:nvSpPr>
        <dsp:cNvPr id="0" name=""/>
        <dsp:cNvSpPr/>
      </dsp:nvSpPr>
      <dsp:spPr>
        <a:xfrm>
          <a:off x="6507066" y="822541"/>
          <a:ext cx="1719530" cy="15072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Develop a personal strategy </a:t>
          </a:r>
        </a:p>
      </dsp:txBody>
      <dsp:txXfrm>
        <a:off x="6507066" y="822541"/>
        <a:ext cx="1719530" cy="150726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C6640DD-7120-48DA-AD80-CE5DE250421C}">
      <dsp:nvSpPr>
        <dsp:cNvPr id="0" name=""/>
        <dsp:cNvSpPr/>
      </dsp:nvSpPr>
      <dsp:spPr>
        <a:xfrm>
          <a:off x="4820850" y="3077654"/>
          <a:ext cx="2235825" cy="14483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Active and intentional reconciliation of isolated facts</a:t>
          </a:r>
        </a:p>
      </dsp:txBody>
      <dsp:txXfrm>
        <a:off x="5523412" y="3471546"/>
        <a:ext cx="1501448" cy="1022601"/>
      </dsp:txXfrm>
    </dsp:sp>
    <dsp:sp modelId="{29A3CF3A-3D66-4DB6-ACE0-120DB1BB346A}">
      <dsp:nvSpPr>
        <dsp:cNvPr id="0" name=""/>
        <dsp:cNvSpPr/>
      </dsp:nvSpPr>
      <dsp:spPr>
        <a:xfrm>
          <a:off x="1172924" y="3077654"/>
          <a:ext cx="2235825" cy="14483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Application of knowledge to practical problems</a:t>
          </a:r>
        </a:p>
      </dsp:txBody>
      <dsp:txXfrm>
        <a:off x="1204739" y="3471546"/>
        <a:ext cx="1501448" cy="1022601"/>
      </dsp:txXfrm>
    </dsp:sp>
    <dsp:sp modelId="{0ADCE81B-CEC6-4BF1-A54A-C579E46DEB5C}">
      <dsp:nvSpPr>
        <dsp:cNvPr id="0" name=""/>
        <dsp:cNvSpPr/>
      </dsp:nvSpPr>
      <dsp:spPr>
        <a:xfrm>
          <a:off x="4820850" y="0"/>
          <a:ext cx="2235825" cy="14483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Scientific discovery adds to generalizable knowledge</a:t>
          </a:r>
        </a:p>
      </dsp:txBody>
      <dsp:txXfrm>
        <a:off x="5523412" y="31815"/>
        <a:ext cx="1501448" cy="1022601"/>
      </dsp:txXfrm>
    </dsp:sp>
    <dsp:sp modelId="{38A2D213-9BD1-4067-BA91-40A648D181AE}">
      <dsp:nvSpPr>
        <dsp:cNvPr id="0" name=""/>
        <dsp:cNvSpPr/>
      </dsp:nvSpPr>
      <dsp:spPr>
        <a:xfrm>
          <a:off x="1143008" y="0"/>
          <a:ext cx="2235825" cy="14483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Binds the activity of teaching with the activity of discovery</a:t>
          </a:r>
        </a:p>
      </dsp:txBody>
      <dsp:txXfrm>
        <a:off x="1174823" y="31815"/>
        <a:ext cx="1501448" cy="1022601"/>
      </dsp:txXfrm>
    </dsp:sp>
    <dsp:sp modelId="{C4AB9F02-05D3-4112-B980-BDE3BF36FC11}">
      <dsp:nvSpPr>
        <dsp:cNvPr id="0" name=""/>
        <dsp:cNvSpPr/>
      </dsp:nvSpPr>
      <dsp:spPr>
        <a:xfrm>
          <a:off x="2109798" y="257979"/>
          <a:ext cx="1959741" cy="1959741"/>
        </a:xfrm>
        <a:prstGeom prst="pieWedg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Teaching</a:t>
          </a:r>
        </a:p>
      </dsp:txBody>
      <dsp:txXfrm>
        <a:off x="2683793" y="831974"/>
        <a:ext cx="1385746" cy="1385746"/>
      </dsp:txXfrm>
    </dsp:sp>
    <dsp:sp modelId="{6155AF1B-7916-4BA5-A859-2DA1378B2041}">
      <dsp:nvSpPr>
        <dsp:cNvPr id="0" name=""/>
        <dsp:cNvSpPr/>
      </dsp:nvSpPr>
      <dsp:spPr>
        <a:xfrm rot="5400000">
          <a:off x="4160059" y="257979"/>
          <a:ext cx="1959741" cy="1959741"/>
        </a:xfrm>
        <a:prstGeom prst="pieWedg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Discovery</a:t>
          </a:r>
        </a:p>
      </dsp:txBody>
      <dsp:txXfrm rot="-5400000">
        <a:off x="4160059" y="831974"/>
        <a:ext cx="1385746" cy="1385746"/>
      </dsp:txXfrm>
    </dsp:sp>
    <dsp:sp modelId="{48EC1128-CCCF-46C6-85D7-ED39A91B461A}">
      <dsp:nvSpPr>
        <dsp:cNvPr id="0" name=""/>
        <dsp:cNvSpPr/>
      </dsp:nvSpPr>
      <dsp:spPr>
        <a:xfrm rot="10800000">
          <a:off x="4160059" y="2308241"/>
          <a:ext cx="1959741" cy="1959741"/>
        </a:xfrm>
        <a:prstGeom prst="pieWedg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Integration</a:t>
          </a:r>
        </a:p>
      </dsp:txBody>
      <dsp:txXfrm rot="10800000">
        <a:off x="4160059" y="2308241"/>
        <a:ext cx="1385746" cy="1385746"/>
      </dsp:txXfrm>
    </dsp:sp>
    <dsp:sp modelId="{0783286F-2C0D-426C-A07E-4C1C549591AC}">
      <dsp:nvSpPr>
        <dsp:cNvPr id="0" name=""/>
        <dsp:cNvSpPr/>
      </dsp:nvSpPr>
      <dsp:spPr>
        <a:xfrm rot="16200000">
          <a:off x="2109798" y="2308241"/>
          <a:ext cx="1959741" cy="1959741"/>
        </a:xfrm>
        <a:prstGeom prst="pieWedg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Application</a:t>
          </a:r>
        </a:p>
      </dsp:txBody>
      <dsp:txXfrm rot="5400000">
        <a:off x="2683793" y="2308241"/>
        <a:ext cx="1385746" cy="1385746"/>
      </dsp:txXfrm>
    </dsp:sp>
    <dsp:sp modelId="{975F7A94-A044-4243-97FD-41FFE013F253}">
      <dsp:nvSpPr>
        <dsp:cNvPr id="0" name=""/>
        <dsp:cNvSpPr/>
      </dsp:nvSpPr>
      <dsp:spPr>
        <a:xfrm>
          <a:off x="3776484" y="1855644"/>
          <a:ext cx="676631" cy="588375"/>
        </a:xfrm>
        <a:prstGeom prst="circular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E5F1EAD-188D-4269-97AE-F328940BFF8E}">
      <dsp:nvSpPr>
        <dsp:cNvPr id="0" name=""/>
        <dsp:cNvSpPr/>
      </dsp:nvSpPr>
      <dsp:spPr>
        <a:xfrm rot="10800000">
          <a:off x="3776484" y="2081942"/>
          <a:ext cx="676631" cy="588375"/>
        </a:xfrm>
        <a:prstGeom prst="circular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CF965F-990E-40EE-A3E8-F65F5A1B4F68}">
      <dsp:nvSpPr>
        <dsp:cNvPr id="0" name=""/>
        <dsp:cNvSpPr/>
      </dsp:nvSpPr>
      <dsp:spPr>
        <a:xfrm>
          <a:off x="1172934" y="452835"/>
          <a:ext cx="2715164" cy="2715125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102870" tIns="102870" rIns="102870" bIns="102870" numCol="1" spcCol="1270" anchor="ctr" anchorCtr="0">
          <a:noAutofit/>
          <a:sp3d extrusionH="28000" prstMaterial="matte"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Clinical Work</a:t>
          </a:r>
        </a:p>
      </dsp:txBody>
      <dsp:txXfrm>
        <a:off x="1570561" y="850456"/>
        <a:ext cx="1919910" cy="1919883"/>
      </dsp:txXfrm>
    </dsp:sp>
    <dsp:sp modelId="{0DBF3628-84BC-4A96-BE4A-2EC1BD197612}">
      <dsp:nvSpPr>
        <dsp:cNvPr id="0" name=""/>
        <dsp:cNvSpPr/>
      </dsp:nvSpPr>
      <dsp:spPr>
        <a:xfrm>
          <a:off x="3058545" y="1433211"/>
          <a:ext cx="2112533" cy="1055613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102870" tIns="102870" rIns="102870" bIns="102870" numCol="1" spcCol="1270" anchor="ctr" anchorCtr="0">
          <a:noAutofit/>
          <a:sp3d extrusionH="28000" prstMaterial="matte"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Research</a:t>
          </a:r>
        </a:p>
      </dsp:txBody>
      <dsp:txXfrm>
        <a:off x="3367918" y="1587802"/>
        <a:ext cx="1493787" cy="746431"/>
      </dsp:txXfrm>
    </dsp:sp>
    <dsp:sp modelId="{2FC8F4A1-1D33-4FAE-BB32-4DB7E1F5B2C2}">
      <dsp:nvSpPr>
        <dsp:cNvPr id="0" name=""/>
        <dsp:cNvSpPr/>
      </dsp:nvSpPr>
      <dsp:spPr>
        <a:xfrm>
          <a:off x="4567403" y="452835"/>
          <a:ext cx="2715164" cy="2715125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102870" tIns="102870" rIns="102870" bIns="102870" numCol="1" spcCol="1270" anchor="ctr" anchorCtr="0">
          <a:noAutofit/>
          <a:sp3d extrusionH="28000" prstMaterial="matte"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Teaching</a:t>
          </a:r>
        </a:p>
      </dsp:txBody>
      <dsp:txXfrm>
        <a:off x="4965030" y="850456"/>
        <a:ext cx="1919910" cy="191988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ings+Icon">
  <dgm:title val="Interconnected Rings"/>
  <dgm:desc val="Use to show overlapping or interconnected ideas or concepts. The first seven lines of Level 1 text correspond with a circle. Unused text does not appear, but remains available if you switch layouts.  "/>
  <dgm:catLst>
    <dgm:cat type="relationship" pri="32000"/>
    <dgm:cat type="officeonline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0"/>
        <dgm:pt modelId="20"/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/>
        <dgm:pt modelId="20"/>
        <dgm:pt modelId="30"/>
        <dgm:pt modelId="40"/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2" destOrd="0"/>
      </dgm:cxnLst>
      <dgm:bg/>
      <dgm:whole/>
    </dgm:dataModel>
  </dgm:clrData>
  <dgm:layoutNode name="Name0">
    <dgm:varLst>
      <dgm:chMax val="7"/>
      <dgm:dir/>
      <dgm:resizeHandles val="exact"/>
    </dgm:varLst>
    <dgm:choose name="Name1">
      <dgm:if name="Name2" axis="ch" ptType="node" func="cnt" op="lt" val="1">
        <dgm:alg type="composite"/>
        <dgm:shape xmlns:r="http://schemas.openxmlformats.org/officeDocument/2006/relationships" r:blip="">
          <dgm:adjLst/>
        </dgm:shape>
        <dgm:presOf/>
        <dgm:constrLst/>
        <dgm:ruleLst/>
      </dgm:if>
      <dgm:if name="Name3" axis="ch" ptType="node" func="cnt" op="equ" val="1">
        <dgm:alg type="composite">
          <dgm:param type="ar" val="1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/>
          <dgm:constr type="h" for="ch" forName="ellipse1" refType="h"/>
        </dgm:constrLst>
      </dgm:if>
      <dgm:if name="Name4" axis="ch" ptType="node" func="cnt" op="equ" val="2">
        <dgm:alg type="composite">
          <dgm:param type="ar" val="0.9086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6602"/>
          <dgm:constr type="h" for="ch" forName="ellipse1" refType="h" fact="0.5999"/>
          <dgm:constr type="l" for="ch" forName="ellipse2" refType="w" fact="0.3398"/>
          <dgm:constr type="t" for="ch" forName="ellipse2" refType="h" fact="0.4001"/>
          <dgm:constr type="w" for="ch" forName="ellipse2" refType="w" fact="0.6602"/>
          <dgm:constr type="h" for="ch" forName="ellipse2" refType="h" fact="0.5999"/>
        </dgm:constrLst>
      </dgm:if>
      <dgm:if name="Name5" axis="ch" ptType="node" func="cnt" op="equ" val="3">
        <dgm:alg type="composite">
          <dgm:param type="ar" val="1.2171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4929"/>
          <dgm:constr type="h" for="ch" forName="ellipse1" refType="h" fact="0.5999"/>
          <dgm:constr type="l" for="ch" forName="ellipse2" refType="w" fact="0.2537"/>
          <dgm:constr type="t" for="ch" forName="ellipse2" refType="h" fact="0.4001"/>
          <dgm:constr type="w" for="ch" forName="ellipse2" refType="w" fact="0.4929"/>
          <dgm:constr type="h" for="ch" forName="ellipse2" refType="h" fact="0.5999"/>
          <dgm:constr type="l" for="ch" forName="ellipse3" refType="w" fact="0.5071"/>
          <dgm:constr type="t" for="ch" forName="ellipse3" refType="h" fact="0"/>
          <dgm:constr type="w" for="ch" forName="ellipse3" refType="w" fact="0.4929"/>
          <dgm:constr type="h" for="ch" forName="ellipse3" refType="h" fact="0.5999"/>
        </dgm:constrLst>
      </dgm:if>
      <dgm:if name="Name6" axis="ch" ptType="node" func="cnt" op="equ" val="4">
        <dgm:alg type="composite">
          <dgm:param type="ar" val="1.5255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3932"/>
          <dgm:constr type="h" for="ch" forName="ellipse1" refType="h" fact="0.5999"/>
          <dgm:constr type="l" for="ch" forName="ellipse2" refType="w" fact="0.2023"/>
          <dgm:constr type="t" for="ch" forName="ellipse2" refType="h" fact="0.4001"/>
          <dgm:constr type="w" for="ch" forName="ellipse2" refType="w" fact="0.3932"/>
          <dgm:constr type="h" for="ch" forName="ellipse2" refType="h" fact="0.5999"/>
          <dgm:constr type="l" for="ch" forName="ellipse3" refType="w" fact="0.4045"/>
          <dgm:constr type="t" for="ch" forName="ellipse3" refType="h" fact="0"/>
          <dgm:constr type="w" for="ch" forName="ellipse3" refType="w" fact="0.3932"/>
          <dgm:constr type="h" for="ch" forName="ellipse3" refType="h" fact="0.5999"/>
          <dgm:constr type="l" for="ch" forName="ellipse4" refType="w" fact="0.6068"/>
          <dgm:constr type="t" for="ch" forName="ellipse4" refType="h" fact="0.4001"/>
          <dgm:constr type="w" for="ch" forName="ellipse4" refType="w" fact="0.3932"/>
          <dgm:constr type="h" for="ch" forName="ellipse4" refType="h" fact="0.5999"/>
        </dgm:constrLst>
      </dgm:if>
      <dgm:if name="Name7" axis="ch" ptType="node" func="cnt" op="equ" val="5">
        <dgm:alg type="composite">
          <dgm:param type="ar" val="1.834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3271"/>
          <dgm:constr type="h" for="ch" forName="ellipse1" refType="h" fact="0.5999"/>
          <dgm:constr type="l" for="ch" forName="ellipse2" refType="w" fact="0.1682"/>
          <dgm:constr type="t" for="ch" forName="ellipse2" refType="h" fact="0.4001"/>
          <dgm:constr type="w" for="ch" forName="ellipse2" refType="w" fact="0.3271"/>
          <dgm:constr type="h" for="ch" forName="ellipse2" refType="h" fact="0.5999"/>
          <dgm:constr type="l" for="ch" forName="ellipse3" refType="w" fact="0.3365"/>
          <dgm:constr type="t" for="ch" forName="ellipse3" refType="h" fact="0"/>
          <dgm:constr type="w" for="ch" forName="ellipse3" refType="w" fact="0.3271"/>
          <dgm:constr type="h" for="ch" forName="ellipse3" refType="h" fact="0.5999"/>
          <dgm:constr type="l" for="ch" forName="ellipse4" refType="w" fact="0.5047"/>
          <dgm:constr type="t" for="ch" forName="ellipse4" refType="h" fact="0.4001"/>
          <dgm:constr type="w" for="ch" forName="ellipse4" refType="w" fact="0.3271"/>
          <dgm:constr type="h" for="ch" forName="ellipse4" refType="h" fact="0.5999"/>
          <dgm:constr type="l" for="ch" forName="ellipse5" refType="w" fact="0.6729"/>
          <dgm:constr type="t" for="ch" forName="ellipse5" refType="h" fact="0"/>
          <dgm:constr type="w" for="ch" forName="ellipse5" refType="w" fact="0.3271"/>
          <dgm:constr type="h" for="ch" forName="ellipse5" refType="h" fact="0.5999"/>
        </dgm:constrLst>
      </dgm:if>
      <dgm:if name="Name8" axis="ch" ptType="node" func="cnt" op="equ" val="6">
        <dgm:alg type="composite">
          <dgm:param type="ar" val="2.1873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278"/>
          <dgm:constr type="h" for="ch" forName="ellipse1" refType="h" fact="0.6081"/>
          <dgm:constr type="l" for="ch" forName="ellipse2" refType="w" fact="0.1444"/>
          <dgm:constr type="t" for="ch" forName="ellipse2" refType="h" fact="0.3919"/>
          <dgm:constr type="w" for="ch" forName="ellipse2" refType="w" fact="0.278"/>
          <dgm:constr type="h" for="ch" forName="ellipse2" refType="h" fact="0.6081"/>
          <dgm:constr type="l" for="ch" forName="ellipse3" refType="w" fact="0.2888"/>
          <dgm:constr type="t" for="ch" forName="ellipse3" refType="h" fact="0"/>
          <dgm:constr type="w" for="ch" forName="ellipse3" refType="w" fact="0.278"/>
          <dgm:constr type="h" for="ch" forName="ellipse3" refType="h" fact="0.6081"/>
          <dgm:constr type="l" for="ch" forName="ellipse4" refType="w" fact="0.4332"/>
          <dgm:constr type="t" for="ch" forName="ellipse4" refType="h" fact="0.3919"/>
          <dgm:constr type="w" for="ch" forName="ellipse4" refType="w" fact="0.278"/>
          <dgm:constr type="h" for="ch" forName="ellipse4" refType="h" fact="0.6081"/>
          <dgm:constr type="l" for="ch" forName="ellipse5" refType="w" fact="0.5776"/>
          <dgm:constr type="t" for="ch" forName="ellipse5" refType="h" fact="0"/>
          <dgm:constr type="w" for="ch" forName="ellipse5" refType="w" fact="0.278"/>
          <dgm:constr type="h" for="ch" forName="ellipse5" refType="h" fact="0.6081"/>
          <dgm:constr type="l" for="ch" forName="ellipse6" refType="w" fact="0.722"/>
          <dgm:constr type="t" for="ch" forName="ellipse6" refType="h" fact="0.3919"/>
          <dgm:constr type="w" for="ch" forName="ellipse6" refType="w" fact="0.278"/>
          <dgm:constr type="h" for="ch" forName="ellipse6" refType="h" fact="0.6081"/>
        </dgm:constrLst>
      </dgm:if>
      <dgm:else name="Name9">
        <dgm:alg type="composite">
          <dgm:param type="ar" val="2.3466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2455"/>
          <dgm:constr type="h" for="ch" forName="ellipse1" refType="h" fact="0.5761"/>
          <dgm:constr type="l" for="ch" forName="ellipse2" refType="w" fact="0.1257"/>
          <dgm:constr type="t" for="ch" forName="ellipse2" refType="h" fact="0.4239"/>
          <dgm:constr type="w" for="ch" forName="ellipse2" refType="w" fact="0.2455"/>
          <dgm:constr type="h" for="ch" forName="ellipse2" refType="h" fact="0.5761"/>
          <dgm:constr type="l" for="ch" forName="ellipse3" refType="w" fact="0.2515"/>
          <dgm:constr type="t" for="ch" forName="ellipse3" refType="h" fact="0"/>
          <dgm:constr type="w" for="ch" forName="ellipse3" refType="w" fact="0.2455"/>
          <dgm:constr type="h" for="ch" forName="ellipse3" refType="h" fact="0.5761"/>
          <dgm:constr type="l" for="ch" forName="ellipse4" refType="w" fact="0.3772"/>
          <dgm:constr type="t" for="ch" forName="ellipse4" refType="h" fact="0.4239"/>
          <dgm:constr type="w" for="ch" forName="ellipse4" refType="w" fact="0.2455"/>
          <dgm:constr type="h" for="ch" forName="ellipse4" refType="h" fact="0.5761"/>
          <dgm:constr type="l" for="ch" forName="ellipse5" refType="w" fact="0.503"/>
          <dgm:constr type="t" for="ch" forName="ellipse5" refType="h" fact="0"/>
          <dgm:constr type="w" for="ch" forName="ellipse5" refType="w" fact="0.2455"/>
          <dgm:constr type="h" for="ch" forName="ellipse5" refType="h" fact="0.5761"/>
          <dgm:constr type="l" for="ch" forName="ellipse6" refType="w" fact="0.6287"/>
          <dgm:constr type="t" for="ch" forName="ellipse6" refType="h" fact="0.4239"/>
          <dgm:constr type="w" for="ch" forName="ellipse6" refType="w" fact="0.2455"/>
          <dgm:constr type="h" for="ch" forName="ellipse6" refType="h" fact="0.5761"/>
          <dgm:constr type="l" for="ch" forName="ellipse7" refType="w" fact="0.7545"/>
          <dgm:constr type="t" for="ch" forName="ellipse7" refType="h" fact="0"/>
          <dgm:constr type="w" for="ch" forName="ellipse7" refType="w" fact="0.2455"/>
          <dgm:constr type="h" for="ch" forName="ellipse7" refType="h" fact="0.5761"/>
        </dgm:constrLst>
      </dgm:else>
    </dgm:choose>
    <dgm:choose name="Name10">
      <dgm:if name="Name11" axis="ch" ptType="node" func="cnt" op="gte" val="1">
        <dgm:layoutNode name="ellipse1" styleLbl="vennNode1">
          <dgm:varLst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choose name="Name12">
            <dgm:if name="Name13" func="var" arg="dir" op="equ" val="norm">
              <dgm:presOf axis="ch desOrSelf" ptType="node node" st="1 1" cnt="1 0"/>
            </dgm:if>
            <dgm:else name="Name14">
              <dgm:choose name="Name15">
                <dgm:if name="Name16" axis="ch" ptType="node" func="cnt" op="equ" val="1">
                  <dgm:presOf axis="ch desOrSelf" ptType="node node" st="1 1" cnt="1 0"/>
                </dgm:if>
                <dgm:if name="Name17" axis="ch" ptType="node" func="cnt" op="equ" val="2">
                  <dgm:presOf axis="ch desOrSelf" ptType="node node" st="2 1" cnt="1 0"/>
                </dgm:if>
                <dgm:if name="Name18" axis="ch" ptType="node" func="cnt" op="equ" val="3">
                  <dgm:presOf axis="ch desOrSelf" ptType="node node" st="3 1" cnt="1 0"/>
                </dgm:if>
                <dgm:if name="Name19" axis="ch" ptType="node" func="cnt" op="equ" val="4">
                  <dgm:presOf axis="ch desOrSelf" ptType="node node" st="4 1" cnt="1 0"/>
                </dgm:if>
                <dgm:if name="Name20" axis="ch" ptType="node" func="cnt" op="equ" val="5">
                  <dgm:presOf axis="ch desOrSelf" ptType="node node" st="5 1" cnt="1 0"/>
                </dgm:if>
                <dgm:if name="Name21" axis="ch" ptType="node" func="cnt" op="equ" val="6">
                  <dgm:presOf axis="ch desOrSelf" ptType="node node" st="6 1" cnt="1 0"/>
                </dgm:if>
                <dgm:if name="Name22" axis="ch" ptType="node" func="cnt" op="gte" val="7">
                  <dgm:presOf axis="ch desOrSelf" ptType="node node" st="7 1" cnt="1 0"/>
                </dgm:if>
                <dgm:else name="Name23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24"/>
    </dgm:choose>
    <dgm:choose name="Name25">
      <dgm:if name="Name26" axis="ch" ptType="node" func="cnt" op="gte" val="2">
        <dgm:layoutNode name="ellipse2" styleLbl="vennNode1">
          <dgm:varLst>
            <dgm:bulletEnabled val="1"/>
          </dgm:varLst>
          <dgm:alg type="tx"/>
          <dgm:choose name="Name27">
            <dgm:if name="Name28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2 1" cnt="1 0"/>
            </dgm:if>
            <dgm:else name="Name29">
              <dgm:shape xmlns:r="http://schemas.openxmlformats.org/officeDocument/2006/relationships" type="ellipse" r:blip="" zOrderOff="-2">
                <dgm:adjLst/>
              </dgm:shape>
              <dgm:choose name="Name30">
                <dgm:if name="Name31" axis="ch" ptType="node" func="cnt" op="equ" val="2">
                  <dgm:presOf axis="ch desOrSelf" ptType="node node" st="1 1" cnt="1 0"/>
                </dgm:if>
                <dgm:if name="Name32" axis="ch" ptType="node" func="cnt" op="equ" val="3">
                  <dgm:presOf axis="ch desOrSelf" ptType="node node" st="2 1" cnt="1 0"/>
                </dgm:if>
                <dgm:if name="Name33" axis="ch" ptType="node" func="cnt" op="equ" val="4">
                  <dgm:presOf axis="ch desOrSelf" ptType="node node" st="3 1" cnt="1 0"/>
                </dgm:if>
                <dgm:if name="Name34" axis="ch" ptType="node" func="cnt" op="equ" val="5">
                  <dgm:presOf axis="ch desOrSelf" ptType="node node" st="4 1" cnt="1 0"/>
                </dgm:if>
                <dgm:if name="Name35" axis="ch" ptType="node" func="cnt" op="equ" val="6">
                  <dgm:presOf axis="ch desOrSelf" ptType="node node" st="5 1" cnt="1 0"/>
                </dgm:if>
                <dgm:if name="Name36" axis="ch" ptType="node" func="cnt" op="gte" val="7">
                  <dgm:presOf axis="ch desOrSelf" ptType="node node" st="6 1" cnt="1 0"/>
                </dgm:if>
                <dgm:else name="Name37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  <dgm:choose name="Name39">
      <dgm:if name="Name40" axis="ch" ptType="node" func="cnt" op="gte" val="3">
        <dgm:layoutNode name="ellipse3" styleLbl="vennNode1">
          <dgm:varLst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choose name="Name41">
            <dgm:if name="Name42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3 1" cnt="1 0"/>
            </dgm:if>
            <dgm:else name="Name43">
              <dgm:shape xmlns:r="http://schemas.openxmlformats.org/officeDocument/2006/relationships" type="ellipse" r:blip="" zOrderOff="-4">
                <dgm:adjLst/>
              </dgm:shape>
              <dgm:choose name="Name44">
                <dgm:if name="Name45" axis="ch" ptType="node" func="cnt" op="equ" val="3">
                  <dgm:presOf axis="ch desOrSelf" ptType="node node" st="1 1" cnt="1 0"/>
                </dgm:if>
                <dgm:if name="Name46" axis="ch" ptType="node" func="cnt" op="equ" val="4">
                  <dgm:presOf axis="ch desOrSelf" ptType="node node" st="2 1" cnt="1 0"/>
                </dgm:if>
                <dgm:if name="Name47" axis="ch" ptType="node" func="cnt" op="equ" val="5">
                  <dgm:presOf axis="ch desOrSelf" ptType="node node" st="3 1" cnt="1 0"/>
                </dgm:if>
                <dgm:if name="Name48" axis="ch" ptType="node" func="cnt" op="equ" val="6">
                  <dgm:presOf axis="ch desOrSelf" ptType="node node" st="4 1" cnt="1 0"/>
                </dgm:if>
                <dgm:if name="Name49" axis="ch" ptType="node" func="cnt" op="gte" val="7">
                  <dgm:presOf axis="ch desOrSelf" ptType="node node" st="5 1" cnt="1 0"/>
                </dgm:if>
                <dgm:else name="Name50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1"/>
    </dgm:choose>
    <dgm:choose name="Name52">
      <dgm:if name="Name53" axis="ch" ptType="node" func="cnt" op="gte" val="4">
        <dgm:layoutNode name="ellipse4" styleLbl="vennNode1">
          <dgm:varLst>
            <dgm:bulletEnabled val="1"/>
          </dgm:varLst>
          <dgm:alg type="tx"/>
          <dgm:choose name="Name54">
            <dgm:if name="Name55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4 1" cnt="1 0"/>
            </dgm:if>
            <dgm:else name="Name56">
              <dgm:shape xmlns:r="http://schemas.openxmlformats.org/officeDocument/2006/relationships" type="ellipse" r:blip="" zOrderOff="-6">
                <dgm:adjLst/>
              </dgm:shape>
              <dgm:choose name="Name57">
                <dgm:if name="Name58" axis="ch" ptType="node" func="cnt" op="equ" val="4">
                  <dgm:presOf axis="ch desOrSelf" ptType="node node" st="1 1" cnt="1 0"/>
                </dgm:if>
                <dgm:if name="Name59" axis="ch" ptType="node" func="cnt" op="equ" val="5">
                  <dgm:presOf axis="ch desOrSelf" ptType="node node" st="2 1" cnt="1 0"/>
                </dgm:if>
                <dgm:if name="Name60" axis="ch" ptType="node" func="cnt" op="equ" val="6">
                  <dgm:presOf axis="ch desOrSelf" ptType="node node" st="3 1" cnt="1 0"/>
                </dgm:if>
                <dgm:if name="Name61" axis="ch" ptType="node" func="cnt" op="gte" val="7">
                  <dgm:presOf axis="ch desOrSelf" ptType="node node" st="4 1" cnt="1 0"/>
                </dgm:if>
                <dgm:else name="Name62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63"/>
    </dgm:choose>
    <dgm:choose name="Name64">
      <dgm:if name="Name65" axis="ch" ptType="node" func="cnt" op="gte" val="5">
        <dgm:layoutNode name="ellipse5" styleLbl="vennNode1">
          <dgm:varLst>
            <dgm:bulletEnabled val="1"/>
          </dgm:varLst>
          <dgm:alg type="tx"/>
          <dgm:choose name="Name66">
            <dgm:if name="Name67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5 1" cnt="1 0"/>
            </dgm:if>
            <dgm:else name="Name68">
              <dgm:shape xmlns:r="http://schemas.openxmlformats.org/officeDocument/2006/relationships" type="ellipse" r:blip="" zOrderOff="-8">
                <dgm:adjLst/>
              </dgm:shape>
              <dgm:choose name="Name69">
                <dgm:if name="Name70" axis="ch" ptType="node" func="cnt" op="equ" val="5">
                  <dgm:presOf axis="ch desOrSelf" ptType="node node" st="1 1" cnt="1 0"/>
                </dgm:if>
                <dgm:if name="Name71" axis="ch" ptType="node" func="cnt" op="equ" val="6">
                  <dgm:presOf axis="ch desOrSelf" ptType="node node" st="2 1" cnt="1 0"/>
                </dgm:if>
                <dgm:if name="Name72" axis="ch" ptType="node" func="cnt" op="gte" val="7">
                  <dgm:presOf axis="ch desOrSelf" ptType="node node" st="3 1" cnt="1 0"/>
                </dgm:if>
                <dgm:else name="Name73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74"/>
    </dgm:choose>
    <dgm:choose name="Name75">
      <dgm:if name="Name76" axis="ch" ptType="node" func="cnt" op="gte" val="6">
        <dgm:layoutNode name="ellipse6" styleLbl="vennNode1">
          <dgm:varLst>
            <dgm:bulletEnabled val="1"/>
          </dgm:varLst>
          <dgm:alg type="tx"/>
          <dgm:choose name="Name77">
            <dgm:if name="Name78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6 1" cnt="1 0"/>
            </dgm:if>
            <dgm:else name="Name79">
              <dgm:shape xmlns:r="http://schemas.openxmlformats.org/officeDocument/2006/relationships" type="ellipse" r:blip="" zOrderOff="-10">
                <dgm:adjLst/>
              </dgm:shape>
              <dgm:choose name="Name80">
                <dgm:if name="Name81" axis="ch" ptType="node" func="cnt" op="equ" val="6">
                  <dgm:presOf axis="ch desOrSelf" ptType="node node" st="1 1" cnt="1 0"/>
                </dgm:if>
                <dgm:if name="Name82" axis="ch" ptType="node" func="cnt" op="gte" val="7">
                  <dgm:presOf axis="ch desOrSelf" ptType="node node" st="2 1" cnt="1 0"/>
                </dgm:if>
                <dgm:else name="Name83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84"/>
    </dgm:choose>
    <dgm:choose name="Name85">
      <dgm:if name="Name86" axis="ch" ptType="node" func="cnt" op="gte" val="7">
        <dgm:layoutNode name="ellipse7" styleLbl="vennNode1">
          <dgm:varLst>
            <dgm:bulletEnabled val="1"/>
          </dgm:varLst>
          <dgm:alg type="tx"/>
          <dgm:choose name="Name87">
            <dgm:if name="Name88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7 1" cnt="1 0"/>
            </dgm:if>
            <dgm:else name="Name89">
              <dgm:shape xmlns:r="http://schemas.openxmlformats.org/officeDocument/2006/relationships" type="ellipse" r:blip="" zOrderOff="-12">
                <dgm:adjLst/>
              </dgm:shape>
              <dgm:presOf axis="ch desOrSelf" ptType="node node" st="1 1" cnt="1 0"/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90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6391275" y="8750300"/>
            <a:ext cx="396875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 anchor="ctr">
            <a:spAutoFit/>
          </a:bodyPr>
          <a:lstStyle>
            <a:lvl1pPr>
              <a:defRPr sz="2400" b="1" i="1">
                <a:solidFill>
                  <a:schemeClr val="accent2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 b="1" i="1">
                <a:solidFill>
                  <a:schemeClr val="accent2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 b="1" i="1">
                <a:solidFill>
                  <a:schemeClr val="accent2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 b="1" i="1">
                <a:solidFill>
                  <a:schemeClr val="accent2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 b="1" i="1">
                <a:solidFill>
                  <a:schemeClr val="accent2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accent2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accent2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accent2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accent2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>
              <a:defRPr/>
            </a:pPr>
            <a:fld id="{407FF610-6FC3-4BB0-877C-13CAC39BFC1A}" type="slidenum">
              <a:rPr lang="en-US" altLang="en-US" sz="1400" b="0" i="0" smtClean="0">
                <a:solidFill>
                  <a:schemeClr val="tx1"/>
                </a:solidFill>
              </a:rPr>
              <a:pPr algn="r">
                <a:defRPr/>
              </a:pPr>
              <a:t>‹#›</a:t>
            </a:fld>
            <a:endParaRPr lang="en-US" altLang="en-US" sz="1400" b="0" i="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notes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051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0938" y="692150"/>
            <a:ext cx="4556125" cy="34163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6391275" y="8750300"/>
            <a:ext cx="396875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 anchor="ctr">
            <a:spAutoFit/>
          </a:bodyPr>
          <a:lstStyle>
            <a:lvl1pPr>
              <a:defRPr sz="2400" b="1" i="1">
                <a:solidFill>
                  <a:schemeClr val="accent2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 b="1" i="1">
                <a:solidFill>
                  <a:schemeClr val="accent2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 b="1" i="1">
                <a:solidFill>
                  <a:schemeClr val="accent2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 b="1" i="1">
                <a:solidFill>
                  <a:schemeClr val="accent2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 b="1" i="1">
                <a:solidFill>
                  <a:schemeClr val="accent2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accent2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accent2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accent2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accent2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>
              <a:defRPr/>
            </a:pPr>
            <a:fld id="{5E2857A2-B931-4F31-A359-FE3FBC09B4B5}" type="slidenum">
              <a:rPr lang="en-US" altLang="en-US" sz="1400" b="0" i="0" smtClean="0">
                <a:solidFill>
                  <a:schemeClr val="tx1"/>
                </a:solidFill>
              </a:rPr>
              <a:pPr algn="r">
                <a:defRPr/>
              </a:pPr>
              <a:t>‹#›</a:t>
            </a:fld>
            <a:endParaRPr lang="en-US" altLang="en-US" sz="1400" b="0" i="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 charset="0"/>
        <a:ea typeface="MS PGothic" pitchFamily="34" charset="-128"/>
        <a:cs typeface="MS PGothic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 charset="0"/>
        <a:ea typeface="MS PGothic" pitchFamily="34" charset="-128"/>
        <a:cs typeface="MS PGothic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 charset="0"/>
        <a:ea typeface="MS PGothic" pitchFamily="34" charset="-128"/>
        <a:cs typeface="MS PGothic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 charset="0"/>
        <a:ea typeface="MS PGothic" pitchFamily="34" charset="-128"/>
        <a:cs typeface="MS PGothic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 charset="0"/>
        <a:ea typeface="MS PGothic" pitchFamily="34" charset="-128"/>
        <a:cs typeface="MS PGothic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51816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82BCC2-6EE4-4DCA-A226-8F08F68E3C5E}" type="datetime1">
              <a:rPr lang="en-US" altLang="en-US"/>
              <a:pPr>
                <a:defRPr/>
              </a:pPr>
              <a:t>9/12/2022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9C141F-5DCE-445D-B85D-1DE4D86B627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29427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2CF12-5991-44AA-8128-38BAE22EC52E}" type="datetime1">
              <a:rPr lang="en-US" altLang="en-US"/>
              <a:pPr>
                <a:defRPr/>
              </a:pPr>
              <a:t>9/12/2022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883EE5-9C43-4A3C-B5B2-D7BF6791D7B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037134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C67683-018B-40FC-BFC2-40460A36A085}" type="datetime1">
              <a:rPr lang="en-US" altLang="en-US"/>
              <a:pPr>
                <a:defRPr/>
              </a:pPr>
              <a:t>9/12/2022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FA97B6-539B-4910-8D2C-4CCD00C2D5F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855169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0E280E-1AED-431D-B428-1B303C45CA29}" type="datetime1">
              <a:rPr lang="en-US" altLang="en-US"/>
              <a:pPr>
                <a:defRPr/>
              </a:pPr>
              <a:t>9/12/2022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B77974-7200-4F03-9782-4BA54AEC875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058633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5915CE-D299-44BE-8A32-C3EE82274FE6}" type="datetime1">
              <a:rPr lang="en-US" altLang="en-US"/>
              <a:pPr>
                <a:defRPr/>
              </a:pPr>
              <a:t>9/12/2022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AB3662-925B-45BC-94CE-38E414CDAF3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13086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280787-4ABA-44FF-8292-831457ECE59F}" type="datetime1">
              <a:rPr lang="en-US" altLang="en-US"/>
              <a:pPr>
                <a:defRPr/>
              </a:pPr>
              <a:t>9/12/2022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8E7321-5491-49AF-BF7C-BFC100C8FBD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195061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682C2A-776D-4377-8A27-520906E3A269}" type="datetime1">
              <a:rPr lang="en-US" altLang="en-US"/>
              <a:pPr>
                <a:defRPr/>
              </a:pPr>
              <a:t>9/12/2022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8FC22C-47E3-42B4-8795-3C597E525F4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63309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634147-7BB5-46EA-9366-18A740044DBD}" type="datetime1">
              <a:rPr lang="en-US" altLang="en-US"/>
              <a:pPr>
                <a:defRPr/>
              </a:pPr>
              <a:t>9/12/2022</a:t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5A56DD-AFA0-436F-9BE4-4CDE4A9F515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04185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33A89E-B2CA-41D2-91A3-CDAD5D028E32}" type="datetime1">
              <a:rPr lang="en-US" altLang="en-US"/>
              <a:pPr>
                <a:defRPr/>
              </a:pPr>
              <a:t>9/12/2022</a:t>
            </a:fld>
            <a:endParaRPr lang="en-US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CBA352-C34E-4024-9969-53FC0225C53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50878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0874A-9276-40E2-A1CB-5C67885C2A13}" type="datetime1">
              <a:rPr lang="en-US" altLang="en-US"/>
              <a:pPr>
                <a:defRPr/>
              </a:pPr>
              <a:t>9/12/2022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24A016-68C7-4BE9-85BB-FF3E6FDAEED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784428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40B7D3-4FF0-42A1-958D-F6AEFE390AA3}" type="datetime1">
              <a:rPr lang="en-US" altLang="en-US"/>
              <a:pPr>
                <a:defRPr/>
              </a:pPr>
              <a:t>9/12/2022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75D3BA-CCFE-46B2-988D-1F5FD642A5B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241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 b="0" i="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04D31543-5B2B-419D-BA8E-E79CE23F4D1C}" type="datetime1">
              <a:rPr lang="en-US" altLang="en-US"/>
              <a:pPr>
                <a:defRPr/>
              </a:pPr>
              <a:t>9/12/2022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 b="0" i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b="0" i="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A7206235-319D-4F2E-BA9B-71504C18D6B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09" r:id="rId1"/>
    <p:sldLayoutId id="2147484110" r:id="rId2"/>
    <p:sldLayoutId id="2147484111" r:id="rId3"/>
    <p:sldLayoutId id="2147484112" r:id="rId4"/>
    <p:sldLayoutId id="2147484113" r:id="rId5"/>
    <p:sldLayoutId id="2147484114" r:id="rId6"/>
    <p:sldLayoutId id="2147484115" r:id="rId7"/>
    <p:sldLayoutId id="2147484116" r:id="rId8"/>
    <p:sldLayoutId id="2147484117" r:id="rId9"/>
    <p:sldLayoutId id="2147484118" r:id="rId10"/>
    <p:sldLayoutId id="214748411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anose="020B0600070205080204" pitchFamily="34" charset="-128"/>
          <a:cs typeface="MS PGothic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MS PGothic" panose="020B0600070205080204" pitchFamily="34" charset="-128"/>
          <a:cs typeface="MS PGothic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MS PGothic" panose="020B0600070205080204" pitchFamily="34" charset="-128"/>
          <a:cs typeface="MS PGothic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MS PGothic" panose="020B0600070205080204" pitchFamily="34" charset="-128"/>
          <a:cs typeface="MS PGothic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MS PGothic" panose="020B0600070205080204" pitchFamily="34" charset="-128"/>
          <a:cs typeface="MS PGothic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MS PGothic" panose="020B0600070205080204" pitchFamily="34" charset="-128"/>
          <a:cs typeface="MS PGothic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MS PGothic" panose="020B0600070205080204" pitchFamily="34" charset="-128"/>
          <a:cs typeface="MS PGothic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MS PGothic" panose="020B0600070205080204" pitchFamily="34" charset="-128"/>
          <a:cs typeface="MS PGothic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MS PGothic" panose="020B0600070205080204" pitchFamily="34" charset="-128"/>
          <a:cs typeface="MS PGothic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MS PGothic" panose="020B0600070205080204" pitchFamily="34" charset="-128"/>
          <a:cs typeface="MS PGothic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4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838200" y="1295400"/>
            <a:ext cx="7648575" cy="433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i="0" dirty="0">
              <a:solidFill>
                <a:srgbClr val="000000"/>
              </a:solidFill>
              <a:latin typeface="Constantia" panose="02030602050306030303" pitchFamily="18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i="0" dirty="0">
                <a:solidFill>
                  <a:srgbClr val="000000"/>
                </a:solidFill>
                <a:latin typeface="Constantia" panose="02030602050306030303" pitchFamily="18" charset="0"/>
              </a:rPr>
              <a:t>Lunch and Learn: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i="0" dirty="0">
                <a:solidFill>
                  <a:srgbClr val="000000"/>
                </a:solidFill>
                <a:latin typeface="Constantia" panose="02030602050306030303" pitchFamily="18" charset="0"/>
              </a:rPr>
              <a:t>Pursing scholarly activity without overburdening your schedule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800" i="0" dirty="0">
                <a:solidFill>
                  <a:srgbClr val="000000"/>
                </a:solidFill>
                <a:latin typeface="Constantia" panose="02030602050306030303" pitchFamily="18" charset="0"/>
              </a:rPr>
              <a:t>September 15, 2022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2400" i="0" dirty="0">
              <a:solidFill>
                <a:srgbClr val="000000"/>
              </a:solidFill>
              <a:latin typeface="Constantia" panose="02030602050306030303" pitchFamily="18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400" i="0" dirty="0">
                <a:solidFill>
                  <a:srgbClr val="000000"/>
                </a:solidFill>
                <a:latin typeface="Constantia" panose="02030602050306030303" pitchFamily="18" charset="0"/>
              </a:rPr>
              <a:t>           Amanda Brooks, PhD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400" i="0" dirty="0">
                <a:solidFill>
                  <a:srgbClr val="000000"/>
                </a:solidFill>
                <a:latin typeface="Constantia" panose="02030602050306030303" pitchFamily="18" charset="0"/>
              </a:rPr>
              <a:t>Director of Research and Scholarly Activity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400" i="0" dirty="0">
                <a:solidFill>
                  <a:srgbClr val="000000"/>
                </a:solidFill>
                <a:latin typeface="Constantia" panose="02030602050306030303" pitchFamily="18" charset="0"/>
              </a:rPr>
              <a:t>              </a:t>
            </a:r>
            <a:r>
              <a:rPr lang="en-US" altLang="en-US" sz="2400" b="0" i="0" dirty="0">
                <a:solidFill>
                  <a:srgbClr val="000000"/>
                </a:solidFill>
                <a:latin typeface="Constantia" panose="02030602050306030303" pitchFamily="18" charset="0"/>
              </a:rPr>
              <a:t>Associate Professor of Molecular Biology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000" b="0" i="0" dirty="0">
                <a:solidFill>
                  <a:srgbClr val="000000"/>
                </a:solidFill>
                <a:latin typeface="Constantia" panose="02030602050306030303" pitchFamily="18" charset="0"/>
              </a:rPr>
              <a:t>      </a:t>
            </a:r>
          </a:p>
        </p:txBody>
      </p:sp>
      <p:pic>
        <p:nvPicPr>
          <p:cNvPr id="1026" name="Picture 2" descr="195 Double Dip Photos - Free &amp; Royalty-Free Stock Photos from Dreamstime">
            <a:extLst>
              <a:ext uri="{FF2B5EF4-FFF2-40B4-BE49-F238E27FC236}">
                <a16:creationId xmlns:a16="http://schemas.microsoft.com/office/drawing/2014/main" id="{0333BBC1-DC95-4929-B85D-AA269AE9B1F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7188" b="65104" l="10625" r="45438">
                        <a14:foregroundMark x1="24875" y1="18924" x2="30000" y2="17188"/>
                        <a14:foregroundMark x1="30000" y1="17188" x2="31188" y2="18750"/>
                        <a14:foregroundMark x1="12375" y1="36892" x2="11875" y2="44097"/>
                        <a14:foregroundMark x1="11875" y1="44097" x2="12625" y2="46267"/>
                        <a14:foregroundMark x1="10625" y1="39583" x2="11063" y2="42188"/>
                        <a14:foregroundMark x1="42625" y1="35330" x2="45438" y2="41493"/>
                        <a14:foregroundMark x1="45438" y1="41493" x2="43375" y2="46528"/>
                        <a14:foregroundMark x1="24250" y1="62240" x2="29313" y2="65104"/>
                        <a14:foregroundMark x1="29313" y1="65104" x2="31938" y2="6197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166" t="14131" r="53333" b="32625"/>
          <a:stretch/>
        </p:blipFill>
        <p:spPr bwMode="auto">
          <a:xfrm>
            <a:off x="0" y="2514600"/>
            <a:ext cx="2236304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00BC3F-73AB-4E45-BC41-453190657C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Strategies for Increasing Scholarly Productivity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AE49C-D29E-4184-AF48-FCB01F2351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362200"/>
            <a:ext cx="8229600" cy="3763963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/>
              <a:t>THINK/PAIR/SHARE</a:t>
            </a:r>
          </a:p>
        </p:txBody>
      </p:sp>
    </p:spTree>
    <p:extLst>
      <p:ext uri="{BB962C8B-B14F-4D97-AF65-F5344CB8AC3E}">
        <p14:creationId xmlns:p14="http://schemas.microsoft.com/office/powerpoint/2010/main" val="14569740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60D0A8-EFD8-4C83-BF88-F71E3F45CE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8280"/>
            <a:ext cx="8229600" cy="1143000"/>
          </a:xfrm>
        </p:spPr>
        <p:txBody>
          <a:bodyPr/>
          <a:lstStyle/>
          <a:p>
            <a:r>
              <a:rPr lang="en-US" dirty="0"/>
              <a:t>Strategies to Increase Scholarly Productivity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5B9F43-71CA-4939-8E6D-F9E98B6F7A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92142"/>
            <a:ext cx="8229600" cy="4045536"/>
          </a:xfrm>
        </p:spPr>
        <p:txBody>
          <a:bodyPr/>
          <a:lstStyle/>
          <a:p>
            <a:r>
              <a:rPr lang="en-US" dirty="0"/>
              <a:t>Make things Count twice: The art of using day-to-day work as scholarship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40DDD1C-B272-4ECD-A920-9145EBB3A33D}"/>
              </a:ext>
            </a:extLst>
          </p:cNvPr>
          <p:cNvSpPr/>
          <p:nvPr/>
        </p:nvSpPr>
        <p:spPr>
          <a:xfrm>
            <a:off x="457200" y="5715000"/>
            <a:ext cx="6019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0" i="0" dirty="0">
                <a:solidFill>
                  <a:schemeClr val="tx1"/>
                </a:solidFill>
              </a:rPr>
              <a:t>Getting More Done: Strategies to Increase Scholarly Productivity https://www.ncbi.nlm.nih.gov/pmc/articles/PMC4763375/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57C9DB-F9D7-4D04-8FD3-CC0BF5ECCBD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664"/>
          <a:stretch/>
        </p:blipFill>
        <p:spPr>
          <a:xfrm>
            <a:off x="381000" y="2304891"/>
            <a:ext cx="5638800" cy="343992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320BA12-3E1A-44B8-A1B9-DA97822F1E27}"/>
              </a:ext>
            </a:extLst>
          </p:cNvPr>
          <p:cNvSpPr txBox="1"/>
          <p:nvPr/>
        </p:nvSpPr>
        <p:spPr>
          <a:xfrm>
            <a:off x="6272210" y="1905000"/>
            <a:ext cx="2819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Scholarly Activity is not like chips</a:t>
            </a:r>
          </a:p>
        </p:txBody>
      </p:sp>
      <p:pic>
        <p:nvPicPr>
          <p:cNvPr id="5122" name="Picture 2" descr="Double-dipping a chip is officially disgusting, science confirms | CBC News">
            <a:extLst>
              <a:ext uri="{FF2B5EF4-FFF2-40B4-BE49-F238E27FC236}">
                <a16:creationId xmlns:a16="http://schemas.microsoft.com/office/drawing/2014/main" id="{C4186608-5967-465E-BF1E-5AA21E9096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2210" y="2724802"/>
            <a:ext cx="2605090" cy="1466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From Double Dipping to Deliberate Scholarship: Making the Most of Your  Academic Work in the Digital Age – ICE Blog">
            <a:extLst>
              <a:ext uri="{FF2B5EF4-FFF2-40B4-BE49-F238E27FC236}">
                <a16:creationId xmlns:a16="http://schemas.microsoft.com/office/drawing/2014/main" id="{0CB15529-7ACA-423E-A1C2-4F5D80A5ED3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869" r="2433"/>
          <a:stretch/>
        </p:blipFill>
        <p:spPr bwMode="auto">
          <a:xfrm>
            <a:off x="6292088" y="4191000"/>
            <a:ext cx="2613177" cy="1465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62838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2F7197E4-127D-4ABF-B1BF-60426A7E1B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3342" y="141462"/>
            <a:ext cx="5957316" cy="606094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44C93A9-F678-44F7-8656-7D338D90D3BD}"/>
              </a:ext>
            </a:extLst>
          </p:cNvPr>
          <p:cNvSpPr txBox="1"/>
          <p:nvPr/>
        </p:nvSpPr>
        <p:spPr>
          <a:xfrm>
            <a:off x="76200" y="5867400"/>
            <a:ext cx="26223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0" i="0" dirty="0">
                <a:solidFill>
                  <a:schemeClr val="tx1"/>
                </a:solidFill>
              </a:rPr>
              <a:t>Adapted from Weiser 1996</a:t>
            </a:r>
          </a:p>
        </p:txBody>
      </p:sp>
    </p:spTree>
    <p:extLst>
      <p:ext uri="{BB962C8B-B14F-4D97-AF65-F5344CB8AC3E}">
        <p14:creationId xmlns:p14="http://schemas.microsoft.com/office/powerpoint/2010/main" val="38839745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AE3B80-741F-426B-AC44-49996CFCD69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What is your </a:t>
            </a:r>
            <a:r>
              <a:rPr lang="en-US"/>
              <a:t>plan going to be?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C69B2E0-84CC-4B29-B148-38AE05DCB58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2644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7333D63-26F0-4892-88D0-3A6DC15F59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Learning Objectives</a:t>
            </a:r>
          </a:p>
        </p:txBody>
      </p:sp>
      <p:graphicFrame>
        <p:nvGraphicFramePr>
          <p:cNvPr id="9" name="Content Placeholder 8">
            <a:extLst>
              <a:ext uri="{FF2B5EF4-FFF2-40B4-BE49-F238E27FC236}">
                <a16:creationId xmlns:a16="http://schemas.microsoft.com/office/drawing/2014/main" id="{005D5D20-A4FD-4E63-9773-FD09304341E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74174351"/>
              </p:ext>
            </p:extLst>
          </p:nvPr>
        </p:nvGraphicFramePr>
        <p:xfrm>
          <a:off x="493643" y="1417638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074" name="Picture 2" descr="9 Best Mc Escher stairs ideas | mc escher, escher art, escher stairs">
            <a:extLst>
              <a:ext uri="{FF2B5EF4-FFF2-40B4-BE49-F238E27FC236}">
                <a16:creationId xmlns:a16="http://schemas.microsoft.com/office/drawing/2014/main" id="{7502D512-CDD1-400B-BF2D-D6CB61814A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127339" y="96842"/>
            <a:ext cx="4525964" cy="6665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5491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0F9689-B609-4737-8047-DF31279D89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3239"/>
            <a:ext cx="8229600" cy="1143000"/>
          </a:xfrm>
        </p:spPr>
        <p:txBody>
          <a:bodyPr/>
          <a:lstStyle/>
          <a:p>
            <a:r>
              <a:rPr lang="en-US" dirty="0"/>
              <a:t>What is Scholarly Activity?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FB53FCBB-90F2-46FE-BEAC-8CC5EA9F5AC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89213165"/>
              </p:ext>
            </p:extLst>
          </p:nvPr>
        </p:nvGraphicFramePr>
        <p:xfrm>
          <a:off x="457200" y="12954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EDD104BE-45EB-455C-8A25-7932A35373A3}"/>
              </a:ext>
            </a:extLst>
          </p:cNvPr>
          <p:cNvSpPr txBox="1"/>
          <p:nvPr/>
        </p:nvSpPr>
        <p:spPr>
          <a:xfrm>
            <a:off x="0" y="5889250"/>
            <a:ext cx="19287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Boyer Model 1990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747E226-D0B2-4B3D-B686-A0D05F1CFECA}"/>
              </a:ext>
            </a:extLst>
          </p:cNvPr>
          <p:cNvSpPr txBox="1"/>
          <p:nvPr/>
        </p:nvSpPr>
        <p:spPr>
          <a:xfrm rot="16200000">
            <a:off x="-806813" y="2973886"/>
            <a:ext cx="32944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0" dirty="0">
                <a:solidFill>
                  <a:schemeClr val="tx1"/>
                </a:solidFill>
              </a:rPr>
              <a:t>Public Dissemination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CB6E9AB-DDED-48CD-8AED-E5C50E5B2BAD}"/>
              </a:ext>
            </a:extLst>
          </p:cNvPr>
          <p:cNvSpPr txBox="1"/>
          <p:nvPr/>
        </p:nvSpPr>
        <p:spPr>
          <a:xfrm rot="16200000">
            <a:off x="-789294" y="2973886"/>
            <a:ext cx="24929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0" dirty="0">
                <a:solidFill>
                  <a:schemeClr val="tx1"/>
                </a:solidFill>
              </a:rPr>
              <a:t>Peer Evaluation</a:t>
            </a:r>
          </a:p>
        </p:txBody>
      </p:sp>
    </p:spTree>
    <p:extLst>
      <p:ext uri="{BB962C8B-B14F-4D97-AF65-F5344CB8AC3E}">
        <p14:creationId xmlns:p14="http://schemas.microsoft.com/office/powerpoint/2010/main" val="1055078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96237A-13EE-4916-8263-8952072870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Scholarly Activity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4F2E2B16-DFC3-446D-A9C1-86B4C61A483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02782317"/>
              </p:ext>
            </p:extLst>
          </p:nvPr>
        </p:nvGraphicFramePr>
        <p:xfrm>
          <a:off x="304800" y="22098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386A8CB7-8B15-4027-B19D-5A582EA740BF}"/>
              </a:ext>
            </a:extLst>
          </p:cNvPr>
          <p:cNvSpPr txBox="1"/>
          <p:nvPr/>
        </p:nvSpPr>
        <p:spPr>
          <a:xfrm>
            <a:off x="457201" y="1582886"/>
            <a:ext cx="8077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chemeClr val="tx1"/>
                </a:solidFill>
              </a:rPr>
              <a:t>Research and scholarly activity can build on your clinical work and teaching – Does NOT have to be bench research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66BE1F7-1A4F-4F80-9343-31BA2DA00F0B}"/>
              </a:ext>
            </a:extLst>
          </p:cNvPr>
          <p:cNvSpPr/>
          <p:nvPr/>
        </p:nvSpPr>
        <p:spPr>
          <a:xfrm>
            <a:off x="26504" y="5638800"/>
            <a:ext cx="6705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0" i="0" dirty="0">
                <a:solidFill>
                  <a:schemeClr val="tx1"/>
                </a:solidFill>
              </a:rPr>
              <a:t>A Winning Combination: Basic/Clinical Science Research and the Scholarship of Teaching and Learning https://www.ncbi.nlm.nih.gov/pmc/articles/PMC2933021/</a:t>
            </a:r>
          </a:p>
        </p:txBody>
      </p:sp>
    </p:spTree>
    <p:extLst>
      <p:ext uri="{BB962C8B-B14F-4D97-AF65-F5344CB8AC3E}">
        <p14:creationId xmlns:p14="http://schemas.microsoft.com/office/powerpoint/2010/main" val="7117823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2AD04A-6100-45C3-9F7C-3EE7108B99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/>
              <a:t>Barriers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CAE5CC-7E6C-4A26-9DA4-7948423BEC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3498920"/>
            <a:ext cx="7315200" cy="3322637"/>
          </a:xfrm>
        </p:spPr>
        <p:txBody>
          <a:bodyPr/>
          <a:lstStyle/>
          <a:p>
            <a:r>
              <a:rPr lang="en-US" sz="2000" dirty="0"/>
              <a:t>Challenges to doing “scholarly activity”:</a:t>
            </a:r>
          </a:p>
          <a:p>
            <a:pPr lvl="1"/>
            <a:r>
              <a:rPr lang="en-US" sz="1600" dirty="0"/>
              <a:t>Just another chore</a:t>
            </a:r>
          </a:p>
          <a:p>
            <a:pPr lvl="2"/>
            <a:r>
              <a:rPr lang="en-US" sz="2000" dirty="0"/>
              <a:t>Personal – motivation, conflicts, inertia, TIME</a:t>
            </a:r>
          </a:p>
          <a:p>
            <a:pPr lvl="3"/>
            <a:r>
              <a:rPr lang="en-US" sz="1400" dirty="0"/>
              <a:t>Lifelong learning</a:t>
            </a:r>
          </a:p>
          <a:p>
            <a:pPr lvl="3"/>
            <a:r>
              <a:rPr lang="en-US" sz="1400" dirty="0"/>
              <a:t>Curiosity</a:t>
            </a:r>
          </a:p>
          <a:p>
            <a:pPr lvl="2"/>
            <a:r>
              <a:rPr lang="en-US" sz="2000" dirty="0"/>
              <a:t>Infrastructure – financial, training, mentors</a:t>
            </a:r>
          </a:p>
          <a:p>
            <a:pPr lvl="3"/>
            <a:r>
              <a:rPr lang="en-US" sz="1400" dirty="0"/>
              <a:t>Internal grants (next deadline is October 15</a:t>
            </a:r>
            <a:r>
              <a:rPr lang="en-US" sz="1400" baseline="30000" dirty="0"/>
              <a:t>th</a:t>
            </a:r>
            <a:r>
              <a:rPr lang="en-US" sz="1400" dirty="0"/>
              <a:t>)</a:t>
            </a:r>
          </a:p>
          <a:p>
            <a:pPr lvl="3"/>
            <a:r>
              <a:rPr lang="en-US" sz="1400" dirty="0"/>
              <a:t>BMJ training modules</a:t>
            </a:r>
          </a:p>
          <a:p>
            <a:pPr lvl="3"/>
            <a:r>
              <a:rPr lang="en-US" sz="1400" dirty="0"/>
              <a:t>Register to become a faculty peer mentor</a:t>
            </a:r>
          </a:p>
          <a:p>
            <a:pPr marL="914400" lvl="2" indent="0">
              <a:buNone/>
            </a:pPr>
            <a:endParaRPr lang="en-US" sz="2000" dirty="0"/>
          </a:p>
          <a:p>
            <a:pPr lvl="3"/>
            <a:endParaRPr lang="en-US" dirty="0"/>
          </a:p>
        </p:txBody>
      </p:sp>
      <p:pic>
        <p:nvPicPr>
          <p:cNvPr id="7170" name="Picture 2" descr="Biggest Barriers to Cardiac CT? Old Myths, Fair Payment, and De-adoption |  tctmd.com">
            <a:extLst>
              <a:ext uri="{FF2B5EF4-FFF2-40B4-BE49-F238E27FC236}">
                <a16:creationId xmlns:a16="http://schemas.microsoft.com/office/drawing/2014/main" id="{2F0B1FBE-23EA-48CD-B711-9368C50A1C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877175"/>
            <a:ext cx="5300663" cy="2621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096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60D0A8-EFD8-4C83-BF88-F71E3F45CE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Strategies to Increase Scholarly Productivity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5B9F43-71CA-4939-8E6D-F9E98B6F7A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4009" y="1414846"/>
            <a:ext cx="8229600" cy="1752600"/>
          </a:xfrm>
        </p:spPr>
        <p:txBody>
          <a:bodyPr/>
          <a:lstStyle/>
          <a:p>
            <a:r>
              <a:rPr lang="en-US" dirty="0"/>
              <a:t>To-Do Lists</a:t>
            </a:r>
          </a:p>
          <a:p>
            <a:r>
              <a:rPr lang="en-US" dirty="0"/>
              <a:t>Learning to say “no”</a:t>
            </a:r>
          </a:p>
          <a:p>
            <a:pPr lvl="1"/>
            <a:r>
              <a:rPr lang="en-US" dirty="0"/>
              <a:t>Try not to say “yes” or “no” on the spot</a:t>
            </a: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40DDD1C-B272-4ECD-A920-9145EBB3A33D}"/>
              </a:ext>
            </a:extLst>
          </p:cNvPr>
          <p:cNvSpPr/>
          <p:nvPr/>
        </p:nvSpPr>
        <p:spPr>
          <a:xfrm>
            <a:off x="457200" y="5715000"/>
            <a:ext cx="6019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0" i="0" dirty="0">
                <a:solidFill>
                  <a:schemeClr val="tx1"/>
                </a:solidFill>
              </a:rPr>
              <a:t>Getting More Done: Strategies to Increase Scholarly Productivity https://www.ncbi.nlm.nih.gov/pmc/articles/PMC4763375/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46FA72D-92FD-4525-86C3-0CBA609711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3086538"/>
            <a:ext cx="6073666" cy="2537680"/>
          </a:xfrm>
          <a:prstGeom prst="rect">
            <a:avLst/>
          </a:prstGeom>
        </p:spPr>
      </p:pic>
      <p:pic>
        <p:nvPicPr>
          <p:cNvPr id="8194" name="Picture 2" descr="The Balance Between Yes &amp; No – Nash Kassam">
            <a:extLst>
              <a:ext uri="{FF2B5EF4-FFF2-40B4-BE49-F238E27FC236}">
                <a16:creationId xmlns:a16="http://schemas.microsoft.com/office/drawing/2014/main" id="{0F4F111D-9A61-47E1-B8DB-5B8F3014C9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1057037"/>
            <a:ext cx="304800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74512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60D0A8-EFD8-4C83-BF88-F71E3F45CE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" y="633032"/>
            <a:ext cx="4572002" cy="1143000"/>
          </a:xfrm>
        </p:spPr>
        <p:txBody>
          <a:bodyPr/>
          <a:lstStyle/>
          <a:p>
            <a:r>
              <a:rPr lang="en-US" dirty="0"/>
              <a:t>Strategies to Increase Scholarly Productivity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5B9F43-71CA-4939-8E6D-F9E98B6F7A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4009" y="2133600"/>
            <a:ext cx="3680791" cy="3326782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r>
              <a:rPr lang="en-US" dirty="0"/>
              <a:t>Be efficient/focus</a:t>
            </a:r>
          </a:p>
          <a:p>
            <a:pPr lvl="1"/>
            <a:r>
              <a:rPr lang="en-US" dirty="0"/>
              <a:t>The myth of multitasking</a:t>
            </a: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40DDD1C-B272-4ECD-A920-9145EBB3A33D}"/>
              </a:ext>
            </a:extLst>
          </p:cNvPr>
          <p:cNvSpPr/>
          <p:nvPr/>
        </p:nvSpPr>
        <p:spPr>
          <a:xfrm>
            <a:off x="457200" y="5715000"/>
            <a:ext cx="6019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0" i="0" dirty="0">
                <a:solidFill>
                  <a:schemeClr val="tx1"/>
                </a:solidFill>
              </a:rPr>
              <a:t>Getting More Done: Strategies to Increase Scholarly Productivity https://www.ncbi.nlm.nih.gov/pmc/articles/PMC4763375/</a:t>
            </a:r>
          </a:p>
        </p:txBody>
      </p:sp>
      <p:pic>
        <p:nvPicPr>
          <p:cNvPr id="4100" name="Picture 4" descr="Is Multitasking Effective for Your Work as a Developer? - DEV Community  👩‍💻👨‍💻">
            <a:extLst>
              <a:ext uri="{FF2B5EF4-FFF2-40B4-BE49-F238E27FC236}">
                <a16:creationId xmlns:a16="http://schemas.microsoft.com/office/drawing/2014/main" id="{4EAF4FBD-64FF-4F37-A965-00A0C1B719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-1325"/>
            <a:ext cx="273325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98698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0D5C40-A6F5-4174-A6EE-3CC4B7E402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takes your time?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B0B7CB-D449-4B97-A88D-BBA5BD0E85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1417638"/>
            <a:ext cx="4866861" cy="4525963"/>
          </a:xfrm>
        </p:spPr>
        <p:txBody>
          <a:bodyPr/>
          <a:lstStyle/>
          <a:p>
            <a:pPr algn="ctr"/>
            <a:r>
              <a:rPr lang="en-US" dirty="0"/>
              <a:t>Common distractions:</a:t>
            </a:r>
          </a:p>
          <a:p>
            <a:pPr lvl="1" algn="ctr"/>
            <a:r>
              <a:rPr lang="en-US" dirty="0"/>
              <a:t>Email</a:t>
            </a:r>
          </a:p>
          <a:p>
            <a:pPr lvl="1" algn="ctr"/>
            <a:r>
              <a:rPr lang="en-US" dirty="0"/>
              <a:t>Meetings</a:t>
            </a:r>
          </a:p>
          <a:p>
            <a:pPr lvl="1" algn="ctr"/>
            <a:r>
              <a:rPr lang="en-US" dirty="0"/>
              <a:t>Interruptions</a:t>
            </a:r>
          </a:p>
          <a:p>
            <a:pPr lvl="1" algn="ctr"/>
            <a:r>
              <a:rPr lang="en-US" dirty="0"/>
              <a:t>Procrastination</a:t>
            </a:r>
          </a:p>
          <a:p>
            <a:pPr lvl="2" algn="ctr"/>
            <a:r>
              <a:rPr lang="en-US" dirty="0"/>
              <a:t>Perfectionism</a:t>
            </a:r>
          </a:p>
          <a:p>
            <a:pPr lvl="1" algn="ctr"/>
            <a:r>
              <a:rPr lang="en-US" dirty="0"/>
              <a:t>Others?</a:t>
            </a:r>
          </a:p>
        </p:txBody>
      </p:sp>
      <p:pic>
        <p:nvPicPr>
          <p:cNvPr id="9218" name="Picture 2" descr="10 Most Common Distractions That Kill Productivity - Complete Training">
            <a:extLst>
              <a:ext uri="{FF2B5EF4-FFF2-40B4-BE49-F238E27FC236}">
                <a16:creationId xmlns:a16="http://schemas.microsoft.com/office/drawing/2014/main" id="{A0DE40E7-0F28-4996-AEA8-E41F178F31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524000"/>
            <a:ext cx="2974975" cy="4051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07665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3356EE-396E-4FC5-9FA1-439001D87C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3130"/>
            <a:ext cx="8229600" cy="1143000"/>
          </a:xfrm>
        </p:spPr>
        <p:txBody>
          <a:bodyPr/>
          <a:lstStyle/>
          <a:p>
            <a:r>
              <a:rPr lang="en-US" dirty="0"/>
              <a:t>Solutions to Distraction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8676AAE6-1780-4416-9BB8-4E6E00BED29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33975" y="1066800"/>
            <a:ext cx="5676049" cy="4525963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3BB5CF6A-995E-4D50-9A48-42E4379A9C2C}"/>
              </a:ext>
            </a:extLst>
          </p:cNvPr>
          <p:cNvSpPr/>
          <p:nvPr/>
        </p:nvSpPr>
        <p:spPr>
          <a:xfrm>
            <a:off x="457200" y="5715000"/>
            <a:ext cx="6019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0" i="0" dirty="0">
                <a:solidFill>
                  <a:schemeClr val="tx1"/>
                </a:solidFill>
              </a:rPr>
              <a:t>Getting More Done: Strategies to Increase Scholarly Productivity https://www.ncbi.nlm.nih.gov/pmc/articles/PMC4763375/</a:t>
            </a:r>
          </a:p>
        </p:txBody>
      </p:sp>
    </p:spTree>
    <p:extLst>
      <p:ext uri="{BB962C8B-B14F-4D97-AF65-F5344CB8AC3E}">
        <p14:creationId xmlns:p14="http://schemas.microsoft.com/office/powerpoint/2010/main" val="407414063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PVERSION" val="7"/>
  <p:tag name="TPFULLVERSION" val="7.5.3.2"/>
  <p:tag name="PPTVERSION" val="14"/>
  <p:tag name="TPOS" val="6"/>
</p:tagLst>
</file>

<file path=ppt/theme/theme1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48845</TotalTime>
  <Pages>24</Pages>
  <Words>412</Words>
  <Application>Microsoft Office PowerPoint</Application>
  <PresentationFormat>On-screen Show (4:3)</PresentationFormat>
  <Paragraphs>73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MS PGothic</vt:lpstr>
      <vt:lpstr>Arial</vt:lpstr>
      <vt:lpstr>Calibri</vt:lpstr>
      <vt:lpstr>Constantia</vt:lpstr>
      <vt:lpstr>Helvetica</vt:lpstr>
      <vt:lpstr>2_Office Theme</vt:lpstr>
      <vt:lpstr>PowerPoint Presentation</vt:lpstr>
      <vt:lpstr>Learning Objectives</vt:lpstr>
      <vt:lpstr>What is Scholarly Activity?</vt:lpstr>
      <vt:lpstr>Scholarly Activity</vt:lpstr>
      <vt:lpstr>Barriers</vt:lpstr>
      <vt:lpstr>Strategies to Increase Scholarly Productivity</vt:lpstr>
      <vt:lpstr>Strategies to Increase Scholarly Productivity</vt:lpstr>
      <vt:lpstr>What takes your time?</vt:lpstr>
      <vt:lpstr>Solutions to Distraction</vt:lpstr>
      <vt:lpstr>Strategies for Increasing Scholarly Productivity</vt:lpstr>
      <vt:lpstr>Strategies to Increase Scholarly Productivity</vt:lpstr>
      <vt:lpstr>PowerPoint Presentation</vt:lpstr>
      <vt:lpstr>What is your plan going to be?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Camp 1</dc:title>
  <dc:subject>Biochemistry by Mary Campbell</dc:subject>
  <dc:creator>Bill Brown</dc:creator>
  <dc:description>Draft from 2/e</dc:description>
  <cp:lastModifiedBy>Amanda Brooks, PhD</cp:lastModifiedBy>
  <cp:revision>573</cp:revision>
  <cp:lastPrinted>2017-06-06T17:05:35Z</cp:lastPrinted>
  <dcterms:created xsi:type="dcterms:W3CDTF">2015-02-05T23:52:26Z</dcterms:created>
  <dcterms:modified xsi:type="dcterms:W3CDTF">2022-09-14T07:07:43Z</dcterms:modified>
</cp:coreProperties>
</file>